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2" r:id="rId2"/>
    <p:sldId id="257" r:id="rId3"/>
    <p:sldId id="261" r:id="rId4"/>
    <p:sldId id="263" r:id="rId5"/>
    <p:sldId id="264" r:id="rId6"/>
    <p:sldId id="267" r:id="rId7"/>
    <p:sldId id="265" r:id="rId8"/>
    <p:sldId id="266"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7C6D"/>
    <a:srgbClr val="BD7A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4C5319-52F3-4E67-8A90-0C4452876879}" v="23" dt="2021-03-23T20:53:16.6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299" autoAdjust="0"/>
  </p:normalViewPr>
  <p:slideViewPr>
    <p:cSldViewPr snapToGrid="0">
      <p:cViewPr varScale="1">
        <p:scale>
          <a:sx n="40" d="100"/>
          <a:sy n="40" d="100"/>
        </p:scale>
        <p:origin x="946" y="3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EFF013-2990-400F-9D32-492986DB15C4}" type="datetimeFigureOut">
              <a:rPr lang="it-IT" smtClean="0"/>
              <a:t>24/03/2021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65F6F8-6989-47B0-96CE-4B35C91E4C6B}" type="slidenum">
              <a:rPr lang="it-IT" smtClean="0"/>
              <a:t>‹N›</a:t>
            </a:fld>
            <a:endParaRPr lang="it-IT"/>
          </a:p>
        </p:txBody>
      </p:sp>
    </p:spTree>
    <p:extLst>
      <p:ext uri="{BB962C8B-B14F-4D97-AF65-F5344CB8AC3E}">
        <p14:creationId xmlns:p14="http://schemas.microsoft.com/office/powerpoint/2010/main" val="3203485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D30B3C-A00B-49EE-9729-42950695CAD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3F6B0FD-99FA-4CA0-BA53-541878335C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BBBC871-2044-4958-A7CB-5DC79A0D20F6}"/>
              </a:ext>
            </a:extLst>
          </p:cNvPr>
          <p:cNvSpPr>
            <a:spLocks noGrp="1"/>
          </p:cNvSpPr>
          <p:nvPr>
            <p:ph type="dt" sz="half" idx="10"/>
          </p:nvPr>
        </p:nvSpPr>
        <p:spPr/>
        <p:txBody>
          <a:bodyPr/>
          <a:lstStyle/>
          <a:p>
            <a:fld id="{B41F40A1-3F2B-4077-B6B4-49859E51B409}" type="datetimeFigureOut">
              <a:rPr lang="it-IT" smtClean="0"/>
              <a:t>24/03/2021</a:t>
            </a:fld>
            <a:endParaRPr lang="it-IT"/>
          </a:p>
        </p:txBody>
      </p:sp>
      <p:sp>
        <p:nvSpPr>
          <p:cNvPr id="5" name="Segnaposto piè di pagina 4">
            <a:extLst>
              <a:ext uri="{FF2B5EF4-FFF2-40B4-BE49-F238E27FC236}">
                <a16:creationId xmlns:a16="http://schemas.microsoft.com/office/drawing/2014/main" id="{48A0C09D-83A6-49F9-8CA0-4BBC66DC4CC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14AD39D-3863-4387-83AA-806C0BE5EAF6}"/>
              </a:ext>
            </a:extLst>
          </p:cNvPr>
          <p:cNvSpPr>
            <a:spLocks noGrp="1"/>
          </p:cNvSpPr>
          <p:nvPr>
            <p:ph type="sldNum" sz="quarter" idx="12"/>
          </p:nvPr>
        </p:nvSpPr>
        <p:spPr/>
        <p:txBody>
          <a:bodyPr/>
          <a:lstStyle/>
          <a:p>
            <a:fld id="{A3DC979F-9171-404D-9FEF-DAE59E2D2C32}" type="slidenum">
              <a:rPr lang="it-IT" smtClean="0"/>
              <a:t>‹N›</a:t>
            </a:fld>
            <a:endParaRPr lang="it-IT"/>
          </a:p>
        </p:txBody>
      </p:sp>
    </p:spTree>
    <p:extLst>
      <p:ext uri="{BB962C8B-B14F-4D97-AF65-F5344CB8AC3E}">
        <p14:creationId xmlns:p14="http://schemas.microsoft.com/office/powerpoint/2010/main" val="228919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FFA0E0-4D3E-4443-83D1-8A212A14095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C0385FA-E37A-4D08-8DE5-F35B7A1C9156}"/>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C6915DD-075B-4254-9E1C-509D6C878FBE}"/>
              </a:ext>
            </a:extLst>
          </p:cNvPr>
          <p:cNvSpPr>
            <a:spLocks noGrp="1"/>
          </p:cNvSpPr>
          <p:nvPr>
            <p:ph type="dt" sz="half" idx="10"/>
          </p:nvPr>
        </p:nvSpPr>
        <p:spPr/>
        <p:txBody>
          <a:bodyPr/>
          <a:lstStyle/>
          <a:p>
            <a:fld id="{B41F40A1-3F2B-4077-B6B4-49859E51B409}" type="datetimeFigureOut">
              <a:rPr lang="it-IT" smtClean="0"/>
              <a:t>24/03/2021</a:t>
            </a:fld>
            <a:endParaRPr lang="it-IT"/>
          </a:p>
        </p:txBody>
      </p:sp>
      <p:sp>
        <p:nvSpPr>
          <p:cNvPr id="5" name="Segnaposto piè di pagina 4">
            <a:extLst>
              <a:ext uri="{FF2B5EF4-FFF2-40B4-BE49-F238E27FC236}">
                <a16:creationId xmlns:a16="http://schemas.microsoft.com/office/drawing/2014/main" id="{214F6CD9-EC5E-45D1-B2A6-750DB208DC2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90294F1-BEF6-48F4-9088-49D1FDD7079A}"/>
              </a:ext>
            </a:extLst>
          </p:cNvPr>
          <p:cNvSpPr>
            <a:spLocks noGrp="1"/>
          </p:cNvSpPr>
          <p:nvPr>
            <p:ph type="sldNum" sz="quarter" idx="12"/>
          </p:nvPr>
        </p:nvSpPr>
        <p:spPr/>
        <p:txBody>
          <a:bodyPr/>
          <a:lstStyle/>
          <a:p>
            <a:fld id="{A3DC979F-9171-404D-9FEF-DAE59E2D2C32}" type="slidenum">
              <a:rPr lang="it-IT" smtClean="0"/>
              <a:t>‹N›</a:t>
            </a:fld>
            <a:endParaRPr lang="it-IT"/>
          </a:p>
        </p:txBody>
      </p:sp>
    </p:spTree>
    <p:extLst>
      <p:ext uri="{BB962C8B-B14F-4D97-AF65-F5344CB8AC3E}">
        <p14:creationId xmlns:p14="http://schemas.microsoft.com/office/powerpoint/2010/main" val="1793188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D104789-13FB-456B-96CC-EA65DAC2CFF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A93786B-45EC-4EAB-9716-AD4EA84C70B7}"/>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AFABA55-D528-414E-9FA8-C34812D8798B}"/>
              </a:ext>
            </a:extLst>
          </p:cNvPr>
          <p:cNvSpPr>
            <a:spLocks noGrp="1"/>
          </p:cNvSpPr>
          <p:nvPr>
            <p:ph type="dt" sz="half" idx="10"/>
          </p:nvPr>
        </p:nvSpPr>
        <p:spPr/>
        <p:txBody>
          <a:bodyPr/>
          <a:lstStyle/>
          <a:p>
            <a:fld id="{B41F40A1-3F2B-4077-B6B4-49859E51B409}" type="datetimeFigureOut">
              <a:rPr lang="it-IT" smtClean="0"/>
              <a:t>24/03/2021</a:t>
            </a:fld>
            <a:endParaRPr lang="it-IT"/>
          </a:p>
        </p:txBody>
      </p:sp>
      <p:sp>
        <p:nvSpPr>
          <p:cNvPr id="5" name="Segnaposto piè di pagina 4">
            <a:extLst>
              <a:ext uri="{FF2B5EF4-FFF2-40B4-BE49-F238E27FC236}">
                <a16:creationId xmlns:a16="http://schemas.microsoft.com/office/drawing/2014/main" id="{674E1064-D614-47B6-BF4B-0CF17969EBC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23E9725-E590-4187-94D6-D4062AB530C5}"/>
              </a:ext>
            </a:extLst>
          </p:cNvPr>
          <p:cNvSpPr>
            <a:spLocks noGrp="1"/>
          </p:cNvSpPr>
          <p:nvPr>
            <p:ph type="sldNum" sz="quarter" idx="12"/>
          </p:nvPr>
        </p:nvSpPr>
        <p:spPr/>
        <p:txBody>
          <a:bodyPr/>
          <a:lstStyle/>
          <a:p>
            <a:fld id="{A3DC979F-9171-404D-9FEF-DAE59E2D2C32}" type="slidenum">
              <a:rPr lang="it-IT" smtClean="0"/>
              <a:t>‹N›</a:t>
            </a:fld>
            <a:endParaRPr lang="it-IT"/>
          </a:p>
        </p:txBody>
      </p:sp>
    </p:spTree>
    <p:extLst>
      <p:ext uri="{BB962C8B-B14F-4D97-AF65-F5344CB8AC3E}">
        <p14:creationId xmlns:p14="http://schemas.microsoft.com/office/powerpoint/2010/main" val="3693226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1AA376-B96F-4B26-A5E4-7CF65B05751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1428CCC-A8CE-47B5-8EAF-6E879B203079}"/>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1424CA0-970C-4743-BCA5-D3D65E227906}"/>
              </a:ext>
            </a:extLst>
          </p:cNvPr>
          <p:cNvSpPr>
            <a:spLocks noGrp="1"/>
          </p:cNvSpPr>
          <p:nvPr>
            <p:ph type="dt" sz="half" idx="10"/>
          </p:nvPr>
        </p:nvSpPr>
        <p:spPr/>
        <p:txBody>
          <a:bodyPr/>
          <a:lstStyle/>
          <a:p>
            <a:fld id="{B41F40A1-3F2B-4077-B6B4-49859E51B409}" type="datetimeFigureOut">
              <a:rPr lang="it-IT" smtClean="0"/>
              <a:t>24/03/2021</a:t>
            </a:fld>
            <a:endParaRPr lang="it-IT"/>
          </a:p>
        </p:txBody>
      </p:sp>
      <p:sp>
        <p:nvSpPr>
          <p:cNvPr id="5" name="Segnaposto piè di pagina 4">
            <a:extLst>
              <a:ext uri="{FF2B5EF4-FFF2-40B4-BE49-F238E27FC236}">
                <a16:creationId xmlns:a16="http://schemas.microsoft.com/office/drawing/2014/main" id="{ABBEA581-F48E-476F-BA19-F796FA1B5F2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7172B24-18B6-40FF-A11F-DBB22C488438}"/>
              </a:ext>
            </a:extLst>
          </p:cNvPr>
          <p:cNvSpPr>
            <a:spLocks noGrp="1"/>
          </p:cNvSpPr>
          <p:nvPr>
            <p:ph type="sldNum" sz="quarter" idx="12"/>
          </p:nvPr>
        </p:nvSpPr>
        <p:spPr/>
        <p:txBody>
          <a:bodyPr/>
          <a:lstStyle/>
          <a:p>
            <a:fld id="{A3DC979F-9171-404D-9FEF-DAE59E2D2C32}" type="slidenum">
              <a:rPr lang="it-IT" smtClean="0"/>
              <a:t>‹N›</a:t>
            </a:fld>
            <a:endParaRPr lang="it-IT"/>
          </a:p>
        </p:txBody>
      </p:sp>
    </p:spTree>
    <p:extLst>
      <p:ext uri="{BB962C8B-B14F-4D97-AF65-F5344CB8AC3E}">
        <p14:creationId xmlns:p14="http://schemas.microsoft.com/office/powerpoint/2010/main" val="2369626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75C866-5803-4729-82D8-48DF1BA01575}"/>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1AD3DA77-E93F-4C4C-BD9D-04620CE3AF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235F8F8A-A994-47E6-823A-B299F331ECED}"/>
              </a:ext>
            </a:extLst>
          </p:cNvPr>
          <p:cNvSpPr>
            <a:spLocks noGrp="1"/>
          </p:cNvSpPr>
          <p:nvPr>
            <p:ph type="dt" sz="half" idx="10"/>
          </p:nvPr>
        </p:nvSpPr>
        <p:spPr/>
        <p:txBody>
          <a:bodyPr/>
          <a:lstStyle/>
          <a:p>
            <a:fld id="{B41F40A1-3F2B-4077-B6B4-49859E51B409}" type="datetimeFigureOut">
              <a:rPr lang="it-IT" smtClean="0"/>
              <a:t>24/03/2021</a:t>
            </a:fld>
            <a:endParaRPr lang="it-IT"/>
          </a:p>
        </p:txBody>
      </p:sp>
      <p:sp>
        <p:nvSpPr>
          <p:cNvPr id="5" name="Segnaposto piè di pagina 4">
            <a:extLst>
              <a:ext uri="{FF2B5EF4-FFF2-40B4-BE49-F238E27FC236}">
                <a16:creationId xmlns:a16="http://schemas.microsoft.com/office/drawing/2014/main" id="{42EA950A-78AD-4687-A9B1-1AE29CAE68A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8F03711-5C5C-423C-882B-A83E3C717B11}"/>
              </a:ext>
            </a:extLst>
          </p:cNvPr>
          <p:cNvSpPr>
            <a:spLocks noGrp="1"/>
          </p:cNvSpPr>
          <p:nvPr>
            <p:ph type="sldNum" sz="quarter" idx="12"/>
          </p:nvPr>
        </p:nvSpPr>
        <p:spPr/>
        <p:txBody>
          <a:bodyPr/>
          <a:lstStyle/>
          <a:p>
            <a:fld id="{A3DC979F-9171-404D-9FEF-DAE59E2D2C32}" type="slidenum">
              <a:rPr lang="it-IT" smtClean="0"/>
              <a:t>‹N›</a:t>
            </a:fld>
            <a:endParaRPr lang="it-IT"/>
          </a:p>
        </p:txBody>
      </p:sp>
    </p:spTree>
    <p:extLst>
      <p:ext uri="{BB962C8B-B14F-4D97-AF65-F5344CB8AC3E}">
        <p14:creationId xmlns:p14="http://schemas.microsoft.com/office/powerpoint/2010/main" val="830591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144813-F6DC-4812-896A-9590CEDF23B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FF2DC13-2498-4344-A7D2-3BE5FC2DE1FD}"/>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7D32AE24-993D-4331-816D-E6160FA4B818}"/>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F971DDA-714A-4D48-8808-6E650112E5F5}"/>
              </a:ext>
            </a:extLst>
          </p:cNvPr>
          <p:cNvSpPr>
            <a:spLocks noGrp="1"/>
          </p:cNvSpPr>
          <p:nvPr>
            <p:ph type="dt" sz="half" idx="10"/>
          </p:nvPr>
        </p:nvSpPr>
        <p:spPr/>
        <p:txBody>
          <a:bodyPr/>
          <a:lstStyle/>
          <a:p>
            <a:fld id="{B41F40A1-3F2B-4077-B6B4-49859E51B409}" type="datetimeFigureOut">
              <a:rPr lang="it-IT" smtClean="0"/>
              <a:t>24/03/2021</a:t>
            </a:fld>
            <a:endParaRPr lang="it-IT"/>
          </a:p>
        </p:txBody>
      </p:sp>
      <p:sp>
        <p:nvSpPr>
          <p:cNvPr id="6" name="Segnaposto piè di pagina 5">
            <a:extLst>
              <a:ext uri="{FF2B5EF4-FFF2-40B4-BE49-F238E27FC236}">
                <a16:creationId xmlns:a16="http://schemas.microsoft.com/office/drawing/2014/main" id="{C311B692-7E7D-45A9-B523-5E3813B3788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11FD227-163D-454F-BDDC-4A0B5DAB136B}"/>
              </a:ext>
            </a:extLst>
          </p:cNvPr>
          <p:cNvSpPr>
            <a:spLocks noGrp="1"/>
          </p:cNvSpPr>
          <p:nvPr>
            <p:ph type="sldNum" sz="quarter" idx="12"/>
          </p:nvPr>
        </p:nvSpPr>
        <p:spPr/>
        <p:txBody>
          <a:bodyPr/>
          <a:lstStyle/>
          <a:p>
            <a:fld id="{A3DC979F-9171-404D-9FEF-DAE59E2D2C32}" type="slidenum">
              <a:rPr lang="it-IT" smtClean="0"/>
              <a:t>‹N›</a:t>
            </a:fld>
            <a:endParaRPr lang="it-IT"/>
          </a:p>
        </p:txBody>
      </p:sp>
    </p:spTree>
    <p:extLst>
      <p:ext uri="{BB962C8B-B14F-4D97-AF65-F5344CB8AC3E}">
        <p14:creationId xmlns:p14="http://schemas.microsoft.com/office/powerpoint/2010/main" val="4196634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6C4C3C-FBB6-43D0-85DC-14641FE0C85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9D20FC5-3481-40FE-92C4-1188A40AF7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1E088F17-1BBD-418A-BAF6-AE9F78B867D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84D1EB5C-E5C3-4E5A-AD8C-8C50F316CF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B3C9737A-E37C-44A8-BB12-D717BCC72163}"/>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1AD738B-D3DB-4C5A-9F0E-F7FB4D03EAB1}"/>
              </a:ext>
            </a:extLst>
          </p:cNvPr>
          <p:cNvSpPr>
            <a:spLocks noGrp="1"/>
          </p:cNvSpPr>
          <p:nvPr>
            <p:ph type="dt" sz="half" idx="10"/>
          </p:nvPr>
        </p:nvSpPr>
        <p:spPr/>
        <p:txBody>
          <a:bodyPr/>
          <a:lstStyle/>
          <a:p>
            <a:fld id="{B41F40A1-3F2B-4077-B6B4-49859E51B409}" type="datetimeFigureOut">
              <a:rPr lang="it-IT" smtClean="0"/>
              <a:t>24/03/2021</a:t>
            </a:fld>
            <a:endParaRPr lang="it-IT"/>
          </a:p>
        </p:txBody>
      </p:sp>
      <p:sp>
        <p:nvSpPr>
          <p:cNvPr id="8" name="Segnaposto piè di pagina 7">
            <a:extLst>
              <a:ext uri="{FF2B5EF4-FFF2-40B4-BE49-F238E27FC236}">
                <a16:creationId xmlns:a16="http://schemas.microsoft.com/office/drawing/2014/main" id="{EBA9DF4C-EC9F-4769-8405-1EF65201E16D}"/>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F7A5759C-34BD-491C-AD61-4CC2F056E729}"/>
              </a:ext>
            </a:extLst>
          </p:cNvPr>
          <p:cNvSpPr>
            <a:spLocks noGrp="1"/>
          </p:cNvSpPr>
          <p:nvPr>
            <p:ph type="sldNum" sz="quarter" idx="12"/>
          </p:nvPr>
        </p:nvSpPr>
        <p:spPr/>
        <p:txBody>
          <a:bodyPr/>
          <a:lstStyle/>
          <a:p>
            <a:fld id="{A3DC979F-9171-404D-9FEF-DAE59E2D2C32}" type="slidenum">
              <a:rPr lang="it-IT" smtClean="0"/>
              <a:t>‹N›</a:t>
            </a:fld>
            <a:endParaRPr lang="it-IT"/>
          </a:p>
        </p:txBody>
      </p:sp>
    </p:spTree>
    <p:extLst>
      <p:ext uri="{BB962C8B-B14F-4D97-AF65-F5344CB8AC3E}">
        <p14:creationId xmlns:p14="http://schemas.microsoft.com/office/powerpoint/2010/main" val="232005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DABB97-8AFF-4C43-AF74-5C3B2253F9A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0D387A04-F488-451C-ACEE-E26E7C605BBB}"/>
              </a:ext>
            </a:extLst>
          </p:cNvPr>
          <p:cNvSpPr>
            <a:spLocks noGrp="1"/>
          </p:cNvSpPr>
          <p:nvPr>
            <p:ph type="dt" sz="half" idx="10"/>
          </p:nvPr>
        </p:nvSpPr>
        <p:spPr/>
        <p:txBody>
          <a:bodyPr/>
          <a:lstStyle/>
          <a:p>
            <a:fld id="{B41F40A1-3F2B-4077-B6B4-49859E51B409}" type="datetimeFigureOut">
              <a:rPr lang="it-IT" smtClean="0"/>
              <a:t>24/03/2021</a:t>
            </a:fld>
            <a:endParaRPr lang="it-IT"/>
          </a:p>
        </p:txBody>
      </p:sp>
      <p:sp>
        <p:nvSpPr>
          <p:cNvPr id="4" name="Segnaposto piè di pagina 3">
            <a:extLst>
              <a:ext uri="{FF2B5EF4-FFF2-40B4-BE49-F238E27FC236}">
                <a16:creationId xmlns:a16="http://schemas.microsoft.com/office/drawing/2014/main" id="{6C8C1A8A-C583-4EE6-B092-55F1B8B4F86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2DDA528A-09A1-42FF-A29F-AEA6DB99D050}"/>
              </a:ext>
            </a:extLst>
          </p:cNvPr>
          <p:cNvSpPr>
            <a:spLocks noGrp="1"/>
          </p:cNvSpPr>
          <p:nvPr>
            <p:ph type="sldNum" sz="quarter" idx="12"/>
          </p:nvPr>
        </p:nvSpPr>
        <p:spPr/>
        <p:txBody>
          <a:bodyPr/>
          <a:lstStyle/>
          <a:p>
            <a:fld id="{A3DC979F-9171-404D-9FEF-DAE59E2D2C32}" type="slidenum">
              <a:rPr lang="it-IT" smtClean="0"/>
              <a:t>‹N›</a:t>
            </a:fld>
            <a:endParaRPr lang="it-IT"/>
          </a:p>
        </p:txBody>
      </p:sp>
    </p:spTree>
    <p:extLst>
      <p:ext uri="{BB962C8B-B14F-4D97-AF65-F5344CB8AC3E}">
        <p14:creationId xmlns:p14="http://schemas.microsoft.com/office/powerpoint/2010/main" val="1235152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1A00614-7C19-49A5-B11E-34C23E5BC28B}"/>
              </a:ext>
            </a:extLst>
          </p:cNvPr>
          <p:cNvSpPr>
            <a:spLocks noGrp="1"/>
          </p:cNvSpPr>
          <p:nvPr>
            <p:ph type="dt" sz="half" idx="10"/>
          </p:nvPr>
        </p:nvSpPr>
        <p:spPr/>
        <p:txBody>
          <a:bodyPr/>
          <a:lstStyle/>
          <a:p>
            <a:fld id="{B41F40A1-3F2B-4077-B6B4-49859E51B409}" type="datetimeFigureOut">
              <a:rPr lang="it-IT" smtClean="0"/>
              <a:t>24/03/2021</a:t>
            </a:fld>
            <a:endParaRPr lang="it-IT"/>
          </a:p>
        </p:txBody>
      </p:sp>
      <p:sp>
        <p:nvSpPr>
          <p:cNvPr id="3" name="Segnaposto piè di pagina 2">
            <a:extLst>
              <a:ext uri="{FF2B5EF4-FFF2-40B4-BE49-F238E27FC236}">
                <a16:creationId xmlns:a16="http://schemas.microsoft.com/office/drawing/2014/main" id="{82441E2A-39F2-4438-89F9-0500A137EB7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CE38F90E-B5FD-4179-8D32-65D551025EC4}"/>
              </a:ext>
            </a:extLst>
          </p:cNvPr>
          <p:cNvSpPr>
            <a:spLocks noGrp="1"/>
          </p:cNvSpPr>
          <p:nvPr>
            <p:ph type="sldNum" sz="quarter" idx="12"/>
          </p:nvPr>
        </p:nvSpPr>
        <p:spPr/>
        <p:txBody>
          <a:bodyPr/>
          <a:lstStyle/>
          <a:p>
            <a:fld id="{A3DC979F-9171-404D-9FEF-DAE59E2D2C32}" type="slidenum">
              <a:rPr lang="it-IT" smtClean="0"/>
              <a:t>‹N›</a:t>
            </a:fld>
            <a:endParaRPr lang="it-IT"/>
          </a:p>
        </p:txBody>
      </p:sp>
    </p:spTree>
    <p:extLst>
      <p:ext uri="{BB962C8B-B14F-4D97-AF65-F5344CB8AC3E}">
        <p14:creationId xmlns:p14="http://schemas.microsoft.com/office/powerpoint/2010/main" val="4127784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075133-A224-442E-8EB8-3AFAC8DE4E8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90EA143-F405-4686-947A-BAC0CBF4F7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85EED01-0C28-4818-A7BA-A76BA4A8E9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C6E7688-7AB7-45B9-85C1-13E9D9C7F01F}"/>
              </a:ext>
            </a:extLst>
          </p:cNvPr>
          <p:cNvSpPr>
            <a:spLocks noGrp="1"/>
          </p:cNvSpPr>
          <p:nvPr>
            <p:ph type="dt" sz="half" idx="10"/>
          </p:nvPr>
        </p:nvSpPr>
        <p:spPr/>
        <p:txBody>
          <a:bodyPr/>
          <a:lstStyle/>
          <a:p>
            <a:fld id="{B41F40A1-3F2B-4077-B6B4-49859E51B409}" type="datetimeFigureOut">
              <a:rPr lang="it-IT" smtClean="0"/>
              <a:t>24/03/2021</a:t>
            </a:fld>
            <a:endParaRPr lang="it-IT"/>
          </a:p>
        </p:txBody>
      </p:sp>
      <p:sp>
        <p:nvSpPr>
          <p:cNvPr id="6" name="Segnaposto piè di pagina 5">
            <a:extLst>
              <a:ext uri="{FF2B5EF4-FFF2-40B4-BE49-F238E27FC236}">
                <a16:creationId xmlns:a16="http://schemas.microsoft.com/office/drawing/2014/main" id="{7A6D1E3B-5DD5-4A5B-B4A3-C09EC524B21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BB59BD7-209C-4A49-9AE0-916CABAFAAEB}"/>
              </a:ext>
            </a:extLst>
          </p:cNvPr>
          <p:cNvSpPr>
            <a:spLocks noGrp="1"/>
          </p:cNvSpPr>
          <p:nvPr>
            <p:ph type="sldNum" sz="quarter" idx="12"/>
          </p:nvPr>
        </p:nvSpPr>
        <p:spPr/>
        <p:txBody>
          <a:bodyPr/>
          <a:lstStyle/>
          <a:p>
            <a:fld id="{A3DC979F-9171-404D-9FEF-DAE59E2D2C32}" type="slidenum">
              <a:rPr lang="it-IT" smtClean="0"/>
              <a:t>‹N›</a:t>
            </a:fld>
            <a:endParaRPr lang="it-IT"/>
          </a:p>
        </p:txBody>
      </p:sp>
    </p:spTree>
    <p:extLst>
      <p:ext uri="{BB962C8B-B14F-4D97-AF65-F5344CB8AC3E}">
        <p14:creationId xmlns:p14="http://schemas.microsoft.com/office/powerpoint/2010/main" val="3674509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1BA8CA-B4A7-4F2F-B0E8-53D2399E7D0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B7A65070-A4DC-410C-9194-E0F510C3CE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A7FB21BD-21DB-43D4-BBD6-152026EA21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D0D5560-B9A7-4EF7-BBA5-EA1B9651C3BB}"/>
              </a:ext>
            </a:extLst>
          </p:cNvPr>
          <p:cNvSpPr>
            <a:spLocks noGrp="1"/>
          </p:cNvSpPr>
          <p:nvPr>
            <p:ph type="dt" sz="half" idx="10"/>
          </p:nvPr>
        </p:nvSpPr>
        <p:spPr/>
        <p:txBody>
          <a:bodyPr/>
          <a:lstStyle/>
          <a:p>
            <a:fld id="{B41F40A1-3F2B-4077-B6B4-49859E51B409}" type="datetimeFigureOut">
              <a:rPr lang="it-IT" smtClean="0"/>
              <a:t>24/03/2021</a:t>
            </a:fld>
            <a:endParaRPr lang="it-IT"/>
          </a:p>
        </p:txBody>
      </p:sp>
      <p:sp>
        <p:nvSpPr>
          <p:cNvPr id="6" name="Segnaposto piè di pagina 5">
            <a:extLst>
              <a:ext uri="{FF2B5EF4-FFF2-40B4-BE49-F238E27FC236}">
                <a16:creationId xmlns:a16="http://schemas.microsoft.com/office/drawing/2014/main" id="{3387D401-B357-4F7C-844B-8F670212186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CC24014-8AA4-4AC8-B1BE-E2673668D176}"/>
              </a:ext>
            </a:extLst>
          </p:cNvPr>
          <p:cNvSpPr>
            <a:spLocks noGrp="1"/>
          </p:cNvSpPr>
          <p:nvPr>
            <p:ph type="sldNum" sz="quarter" idx="12"/>
          </p:nvPr>
        </p:nvSpPr>
        <p:spPr/>
        <p:txBody>
          <a:bodyPr/>
          <a:lstStyle/>
          <a:p>
            <a:fld id="{A3DC979F-9171-404D-9FEF-DAE59E2D2C32}" type="slidenum">
              <a:rPr lang="it-IT" smtClean="0"/>
              <a:t>‹N›</a:t>
            </a:fld>
            <a:endParaRPr lang="it-IT"/>
          </a:p>
        </p:txBody>
      </p:sp>
    </p:spTree>
    <p:extLst>
      <p:ext uri="{BB962C8B-B14F-4D97-AF65-F5344CB8AC3E}">
        <p14:creationId xmlns:p14="http://schemas.microsoft.com/office/powerpoint/2010/main" val="872570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39EC531-6E83-4F14-837E-BDBBCDC495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F854B1E-2AE6-4432-8099-3621021E19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90DB714-33F7-4C6B-A0C1-49A8C293C9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1F40A1-3F2B-4077-B6B4-49859E51B409}" type="datetimeFigureOut">
              <a:rPr lang="it-IT" smtClean="0"/>
              <a:t>24/03/2021</a:t>
            </a:fld>
            <a:endParaRPr lang="it-IT"/>
          </a:p>
        </p:txBody>
      </p:sp>
      <p:sp>
        <p:nvSpPr>
          <p:cNvPr id="5" name="Segnaposto piè di pagina 4">
            <a:extLst>
              <a:ext uri="{FF2B5EF4-FFF2-40B4-BE49-F238E27FC236}">
                <a16:creationId xmlns:a16="http://schemas.microsoft.com/office/drawing/2014/main" id="{F51DB1D2-67BA-4739-B505-87CA62B5BB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49AA7F14-5BEE-4E4B-8BE5-78115904FD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DC979F-9171-404D-9FEF-DAE59E2D2C32}" type="slidenum">
              <a:rPr lang="it-IT" smtClean="0"/>
              <a:t>‹N›</a:t>
            </a:fld>
            <a:endParaRPr lang="it-IT"/>
          </a:p>
        </p:txBody>
      </p:sp>
    </p:spTree>
    <p:extLst>
      <p:ext uri="{BB962C8B-B14F-4D97-AF65-F5344CB8AC3E}">
        <p14:creationId xmlns:p14="http://schemas.microsoft.com/office/powerpoint/2010/main" val="784399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3" name="Immagine 12">
            <a:extLst>
              <a:ext uri="{FF2B5EF4-FFF2-40B4-BE49-F238E27FC236}">
                <a16:creationId xmlns:a16="http://schemas.microsoft.com/office/drawing/2014/main" id="{D78B6350-8412-4C96-A05F-9DCC4B5E003A}"/>
              </a:ext>
            </a:extLst>
          </p:cNvPr>
          <p:cNvPicPr>
            <a:picLocks noChangeAspect="1"/>
          </p:cNvPicPr>
          <p:nvPr/>
        </p:nvPicPr>
        <p:blipFill rotWithShape="1">
          <a:blip r:embed="rId2">
            <a:extLst>
              <a:ext uri="{28A0092B-C50C-407E-A947-70E740481C1C}">
                <a14:useLocalDpi xmlns:a14="http://schemas.microsoft.com/office/drawing/2010/main" val="0"/>
              </a:ext>
            </a:extLst>
          </a:blip>
          <a:srcRect t="2345"/>
          <a:stretch/>
        </p:blipFill>
        <p:spPr>
          <a:xfrm>
            <a:off x="1460597" y="10"/>
            <a:ext cx="9270806" cy="6857990"/>
          </a:xfrm>
          <a:custGeom>
            <a:avLst/>
            <a:gdLst/>
            <a:ahLst/>
            <a:cxnLst/>
            <a:rect l="l" t="t" r="r" b="b"/>
            <a:pathLst>
              <a:path w="9270806" h="6858000">
                <a:moveTo>
                  <a:pt x="1503712" y="0"/>
                </a:moveTo>
                <a:lnTo>
                  <a:pt x="7767094" y="0"/>
                </a:lnTo>
                <a:lnTo>
                  <a:pt x="7913128" y="139721"/>
                </a:lnTo>
                <a:cubicBezTo>
                  <a:pt x="8751971" y="981521"/>
                  <a:pt x="9270806" y="2144457"/>
                  <a:pt x="9270806" y="3429000"/>
                </a:cubicBezTo>
                <a:cubicBezTo>
                  <a:pt x="9270806" y="4713544"/>
                  <a:pt x="8751971" y="5876479"/>
                  <a:pt x="7913128" y="6718279"/>
                </a:cubicBezTo>
                <a:lnTo>
                  <a:pt x="7767094" y="6858000"/>
                </a:lnTo>
                <a:lnTo>
                  <a:pt x="1503712" y="6858000"/>
                </a:lnTo>
                <a:lnTo>
                  <a:pt x="1357679" y="6718279"/>
                </a:lnTo>
                <a:cubicBezTo>
                  <a:pt x="518835" y="5876479"/>
                  <a:pt x="0" y="4713544"/>
                  <a:pt x="0" y="3429000"/>
                </a:cubicBezTo>
                <a:cubicBezTo>
                  <a:pt x="0" y="2144457"/>
                  <a:pt x="518835" y="981521"/>
                  <a:pt x="1357679" y="139721"/>
                </a:cubicBezTo>
                <a:close/>
              </a:path>
            </a:pathLst>
          </a:custGeom>
        </p:spPr>
      </p:pic>
    </p:spTree>
    <p:extLst>
      <p:ext uri="{BB962C8B-B14F-4D97-AF65-F5344CB8AC3E}">
        <p14:creationId xmlns:p14="http://schemas.microsoft.com/office/powerpoint/2010/main" val="3611678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134">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7" name="Picture 136">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05C12592-F25B-4D1E-994C-ED41DF45A93F}"/>
              </a:ext>
            </a:extLst>
          </p:cNvPr>
          <p:cNvSpPr>
            <a:spLocks noGrp="1"/>
          </p:cNvSpPr>
          <p:nvPr>
            <p:ph type="title"/>
          </p:nvPr>
        </p:nvSpPr>
        <p:spPr>
          <a:xfrm>
            <a:off x="6094105" y="802955"/>
            <a:ext cx="4977976" cy="1454051"/>
          </a:xfrm>
        </p:spPr>
        <p:txBody>
          <a:bodyPr>
            <a:normAutofit/>
          </a:bodyPr>
          <a:lstStyle/>
          <a:p>
            <a:r>
              <a:rPr lang="it-IT" i="1" dirty="0">
                <a:solidFill>
                  <a:srgbClr val="000000"/>
                </a:solidFill>
                <a:latin typeface="Bell MT" panose="02020503060305020303" pitchFamily="18" charset="0"/>
              </a:rPr>
              <a:t>Lc 24, 17 - 24</a:t>
            </a:r>
          </a:p>
        </p:txBody>
      </p:sp>
      <p:sp>
        <p:nvSpPr>
          <p:cNvPr id="139"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I discepoli di Emmaus, andata e ritorno • Clarus">
            <a:extLst>
              <a:ext uri="{FF2B5EF4-FFF2-40B4-BE49-F238E27FC236}">
                <a16:creationId xmlns:a16="http://schemas.microsoft.com/office/drawing/2014/main" id="{4C1DDE07-A17E-4B65-94EA-7CDD98F7CEC8}"/>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l="2625" r="27360" b="1"/>
          <a:stretch/>
        </p:blipFill>
        <p:spPr bwMode="auto">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
        <p:nvSpPr>
          <p:cNvPr id="3" name="Segnaposto contenuto 2">
            <a:extLst>
              <a:ext uri="{FF2B5EF4-FFF2-40B4-BE49-F238E27FC236}">
                <a16:creationId xmlns:a16="http://schemas.microsoft.com/office/drawing/2014/main" id="{8059CD5C-5044-4CBF-B70F-86F223005A83}"/>
              </a:ext>
            </a:extLst>
          </p:cNvPr>
          <p:cNvSpPr>
            <a:spLocks noGrp="1"/>
          </p:cNvSpPr>
          <p:nvPr>
            <p:ph idx="1"/>
          </p:nvPr>
        </p:nvSpPr>
        <p:spPr>
          <a:xfrm>
            <a:off x="5479667" y="2011680"/>
            <a:ext cx="5588485" cy="4049291"/>
          </a:xfrm>
        </p:spPr>
        <p:txBody>
          <a:bodyPr anchor="ctr">
            <a:normAutofit/>
          </a:bodyPr>
          <a:lstStyle/>
          <a:p>
            <a:pPr marL="0" indent="0" algn="ctr">
              <a:buNone/>
            </a:pPr>
            <a:r>
              <a:rPr lang="it-IT" sz="1600" b="1" i="0" baseline="30000" dirty="0">
                <a:solidFill>
                  <a:srgbClr val="000000"/>
                </a:solidFill>
                <a:effectLst/>
                <a:latin typeface="Bell MT" panose="02020503060305020303" pitchFamily="18" charset="0"/>
              </a:rPr>
              <a:t>17</a:t>
            </a:r>
            <a:r>
              <a:rPr lang="it-IT" sz="1600" b="0" i="0" baseline="30000" dirty="0">
                <a:solidFill>
                  <a:srgbClr val="000000"/>
                </a:solidFill>
                <a:effectLst/>
                <a:latin typeface="Bell MT" panose="02020503060305020303" pitchFamily="18" charset="0"/>
              </a:rPr>
              <a:t> </a:t>
            </a:r>
            <a:r>
              <a:rPr lang="it-IT" sz="1600" b="0" i="0" dirty="0">
                <a:solidFill>
                  <a:srgbClr val="000000"/>
                </a:solidFill>
                <a:effectLst/>
                <a:latin typeface="Bell MT" panose="02020503060305020303" pitchFamily="18" charset="0"/>
              </a:rPr>
              <a:t>Ed egli disse loro: «Che sono questi discorsi che state facendo fra voi durante il cammino?». Si fermarono, col volto triste; </a:t>
            </a:r>
            <a:r>
              <a:rPr lang="it-IT" sz="1600" b="1" i="0" baseline="30000" dirty="0">
                <a:solidFill>
                  <a:srgbClr val="000000"/>
                </a:solidFill>
                <a:effectLst/>
                <a:latin typeface="Bell MT" panose="02020503060305020303" pitchFamily="18" charset="0"/>
              </a:rPr>
              <a:t>18</a:t>
            </a:r>
            <a:r>
              <a:rPr lang="it-IT" sz="1600" b="0" i="0" dirty="0">
                <a:solidFill>
                  <a:srgbClr val="000000"/>
                </a:solidFill>
                <a:effectLst/>
                <a:latin typeface="Bell MT" panose="02020503060305020303" pitchFamily="18" charset="0"/>
              </a:rPr>
              <a:t> uno di loro, di nome Clèopa, gli disse: «Tu solo sei così forestiero in Gerusalemme da non sapere ciò che vi è accaduto in questi giorni?». </a:t>
            </a:r>
            <a:r>
              <a:rPr lang="it-IT" sz="1600" b="1" i="0" baseline="30000" dirty="0">
                <a:solidFill>
                  <a:srgbClr val="000000"/>
                </a:solidFill>
                <a:effectLst/>
                <a:latin typeface="Bell MT" panose="02020503060305020303" pitchFamily="18" charset="0"/>
              </a:rPr>
              <a:t>19</a:t>
            </a:r>
            <a:r>
              <a:rPr lang="it-IT" sz="1600" b="0" i="0" baseline="30000" dirty="0">
                <a:solidFill>
                  <a:srgbClr val="000000"/>
                </a:solidFill>
                <a:effectLst/>
                <a:latin typeface="Bell MT" panose="02020503060305020303" pitchFamily="18" charset="0"/>
              </a:rPr>
              <a:t> </a:t>
            </a:r>
            <a:r>
              <a:rPr lang="it-IT" sz="1600" b="0" i="0" dirty="0">
                <a:solidFill>
                  <a:srgbClr val="000000"/>
                </a:solidFill>
                <a:effectLst/>
                <a:latin typeface="Bell MT" panose="02020503060305020303" pitchFamily="18" charset="0"/>
              </a:rPr>
              <a:t>Domandò: «Che cosa?». Gli risposero: «Tutto ciò che riguarda Gesù Nazareno, che fu profeta potente in opere e in parole, davanti a Dio e a tutto il popolo; </a:t>
            </a:r>
            <a:r>
              <a:rPr lang="it-IT" sz="1600" b="1" i="0" baseline="30000" dirty="0">
                <a:solidFill>
                  <a:srgbClr val="000000"/>
                </a:solidFill>
                <a:effectLst/>
                <a:latin typeface="Bell MT" panose="02020503060305020303" pitchFamily="18" charset="0"/>
              </a:rPr>
              <a:t>20</a:t>
            </a:r>
            <a:r>
              <a:rPr lang="it-IT" sz="1600" b="0" i="0" dirty="0">
                <a:solidFill>
                  <a:srgbClr val="000000"/>
                </a:solidFill>
                <a:effectLst/>
                <a:latin typeface="Bell MT" panose="02020503060305020303" pitchFamily="18" charset="0"/>
              </a:rPr>
              <a:t> come i sommi sacerdoti e i nostri capi lo hanno consegnato per farlo condannare a morte e poi l'hanno crocifisso. </a:t>
            </a:r>
            <a:r>
              <a:rPr lang="it-IT" sz="1600" b="1" i="0" baseline="30000" dirty="0">
                <a:solidFill>
                  <a:srgbClr val="000000"/>
                </a:solidFill>
                <a:effectLst/>
                <a:latin typeface="Bell MT" panose="02020503060305020303" pitchFamily="18" charset="0"/>
              </a:rPr>
              <a:t>21</a:t>
            </a:r>
            <a:r>
              <a:rPr lang="it-IT" sz="1600" b="0" i="0" dirty="0">
                <a:solidFill>
                  <a:srgbClr val="000000"/>
                </a:solidFill>
                <a:effectLst/>
                <a:latin typeface="Bell MT" panose="02020503060305020303" pitchFamily="18" charset="0"/>
              </a:rPr>
              <a:t> Noi speravamo che fosse lui a liberare Israele; con tutto ciò son passati tre giorni da quando queste cose sono accadute. </a:t>
            </a:r>
            <a:r>
              <a:rPr lang="it-IT" sz="1600" b="1" i="0" baseline="30000" dirty="0">
                <a:solidFill>
                  <a:srgbClr val="000000"/>
                </a:solidFill>
                <a:effectLst/>
                <a:latin typeface="Bell MT" panose="02020503060305020303" pitchFamily="18" charset="0"/>
              </a:rPr>
              <a:t>22</a:t>
            </a:r>
            <a:r>
              <a:rPr lang="it-IT" sz="1600" b="0" i="0" dirty="0">
                <a:solidFill>
                  <a:srgbClr val="000000"/>
                </a:solidFill>
                <a:effectLst/>
                <a:latin typeface="Bell MT" panose="02020503060305020303" pitchFamily="18" charset="0"/>
              </a:rPr>
              <a:t> Ma alcune donne, delle nostre, ci hanno sconvolti; recatesi al mattino al sepolcro </a:t>
            </a:r>
            <a:r>
              <a:rPr lang="it-IT" sz="1600" b="1" i="0" baseline="30000" dirty="0">
                <a:solidFill>
                  <a:srgbClr val="000000"/>
                </a:solidFill>
                <a:effectLst/>
                <a:latin typeface="Bell MT" panose="02020503060305020303" pitchFamily="18" charset="0"/>
              </a:rPr>
              <a:t>23</a:t>
            </a:r>
            <a:r>
              <a:rPr lang="it-IT" sz="1600" b="0" i="0" dirty="0">
                <a:solidFill>
                  <a:srgbClr val="000000"/>
                </a:solidFill>
                <a:effectLst/>
                <a:latin typeface="Bell MT" panose="02020503060305020303" pitchFamily="18" charset="0"/>
              </a:rPr>
              <a:t> e non avendo trovato il suo corpo, son venute a dirci di aver avuto anche una visione di angeli, i quali affermano che egli è vivo. </a:t>
            </a:r>
            <a:r>
              <a:rPr lang="it-IT" sz="1600" b="1" i="0" baseline="30000" dirty="0">
                <a:solidFill>
                  <a:srgbClr val="000000"/>
                </a:solidFill>
                <a:effectLst/>
                <a:latin typeface="Bell MT" panose="02020503060305020303" pitchFamily="18" charset="0"/>
              </a:rPr>
              <a:t>24</a:t>
            </a:r>
            <a:r>
              <a:rPr lang="it-IT" sz="1600" b="0" i="0" dirty="0">
                <a:solidFill>
                  <a:srgbClr val="000000"/>
                </a:solidFill>
                <a:effectLst/>
                <a:latin typeface="Bell MT" panose="02020503060305020303" pitchFamily="18" charset="0"/>
              </a:rPr>
              <a:t> Alcuni dei nostri sono andati al sepolcro e hanno trovato come avevano detto le donne, ma lui non l'hanno visto».</a:t>
            </a:r>
            <a:endParaRPr lang="it-IT" sz="2400" dirty="0">
              <a:solidFill>
                <a:srgbClr val="000000"/>
              </a:solidFill>
              <a:latin typeface="Bell MT" panose="02020503060305020303" pitchFamily="18" charset="0"/>
            </a:endParaRPr>
          </a:p>
        </p:txBody>
      </p:sp>
    </p:spTree>
    <p:extLst>
      <p:ext uri="{BB962C8B-B14F-4D97-AF65-F5344CB8AC3E}">
        <p14:creationId xmlns:p14="http://schemas.microsoft.com/office/powerpoint/2010/main" val="64954713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a:extLst>
              <a:ext uri="{FF2B5EF4-FFF2-40B4-BE49-F238E27FC236}">
                <a16:creationId xmlns:a16="http://schemas.microsoft.com/office/drawing/2014/main" id="{DC869C1F-9EE4-42DF-B8DA-8C11BE3DB55F}"/>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25555" r="12630" b="-1"/>
          <a:stretch/>
        </p:blipFill>
        <p:spPr bwMode="auto">
          <a:xfrm>
            <a:off x="5768642" y="-1"/>
            <a:ext cx="642305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73" name="Picture 72">
            <a:extLst>
              <a:ext uri="{FF2B5EF4-FFF2-40B4-BE49-F238E27FC236}">
                <a16:creationId xmlns:a16="http://schemas.microsoft.com/office/drawing/2014/main" id="{24F266AD-725B-4A9D-B448-4C000F95CB4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olo 1">
            <a:extLst>
              <a:ext uri="{FF2B5EF4-FFF2-40B4-BE49-F238E27FC236}">
                <a16:creationId xmlns:a16="http://schemas.microsoft.com/office/drawing/2014/main" id="{E8BAC891-B32F-4E3C-81F1-118883EB1138}"/>
              </a:ext>
            </a:extLst>
          </p:cNvPr>
          <p:cNvSpPr>
            <a:spLocks noGrp="1"/>
          </p:cNvSpPr>
          <p:nvPr>
            <p:ph type="title"/>
          </p:nvPr>
        </p:nvSpPr>
        <p:spPr>
          <a:xfrm>
            <a:off x="6476155" y="2244271"/>
            <a:ext cx="5400374" cy="851553"/>
          </a:xfrm>
        </p:spPr>
        <p:txBody>
          <a:bodyPr vert="horz" lIns="91440" tIns="45720" rIns="91440" bIns="45720" rtlCol="0" anchor="t">
            <a:noAutofit/>
          </a:bodyPr>
          <a:lstStyle/>
          <a:p>
            <a:pPr algn="ctr"/>
            <a:r>
              <a:rPr lang="it-IT" sz="3200" dirty="0">
                <a:solidFill>
                  <a:srgbClr val="000000"/>
                </a:solidFill>
                <a:latin typeface="Bell MT" panose="02020503060305020303" pitchFamily="18" charset="0"/>
              </a:rPr>
              <a:t>Da «Solo i malati guariscono» di Luigi Maria Epicoco</a:t>
            </a:r>
          </a:p>
        </p:txBody>
      </p:sp>
      <p:sp>
        <p:nvSpPr>
          <p:cNvPr id="3" name="CasellaDiTesto 2">
            <a:extLst>
              <a:ext uri="{FF2B5EF4-FFF2-40B4-BE49-F238E27FC236}">
                <a16:creationId xmlns:a16="http://schemas.microsoft.com/office/drawing/2014/main" id="{D851B621-E5E5-4182-8F3F-C55A10E4D75A}"/>
              </a:ext>
            </a:extLst>
          </p:cNvPr>
          <p:cNvSpPr txBox="1"/>
          <p:nvPr/>
        </p:nvSpPr>
        <p:spPr>
          <a:xfrm>
            <a:off x="208785" y="711845"/>
            <a:ext cx="5751576" cy="5434308"/>
          </a:xfrm>
          <a:prstGeom prst="rect">
            <a:avLst/>
          </a:prstGeom>
          <a:noFill/>
        </p:spPr>
        <p:txBody>
          <a:bodyPr wrap="square" rtlCol="0">
            <a:spAutoFit/>
          </a:bodyPr>
          <a:lstStyle/>
          <a:p>
            <a:pPr algn="ctr">
              <a:lnSpc>
                <a:spcPct val="107000"/>
              </a:lnSpc>
            </a:pPr>
            <a:r>
              <a:rPr lang="it-IT" sz="15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Gli occhi vedono uno straniero, ma alla fine del racconto i due amici di Emmaus diranno «Non ci ardeva forse il cuore nel petto mentre conversava con noi lungo il cammino, quando ci spiegava le Scritture?»</a:t>
            </a:r>
          </a:p>
          <a:p>
            <a:pPr algn="ctr">
              <a:lnSpc>
                <a:spcPct val="107000"/>
              </a:lnSpc>
            </a:pPr>
            <a:r>
              <a:rPr lang="it-IT" sz="15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Il cuore che arde è segno che Cristo </a:t>
            </a:r>
            <a:r>
              <a:rPr lang="it-IT" sz="15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ci sta passando accanto, e che se non si ha la fede per riconoscerlo, il cuore si infuoca comunque, tornando a scaldare e a illuminare la tua vita.</a:t>
            </a:r>
            <a:endParaRPr lang="it-IT" sz="15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pPr>
            <a:r>
              <a:rPr lang="it-IT" sz="15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algn="ctr">
              <a:lnSpc>
                <a:spcPct val="107000"/>
              </a:lnSpc>
            </a:pPr>
            <a:r>
              <a:rPr lang="it-IT" sz="15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Chiunque tu sia, è Cristo che stai cercando, anche se non lo sai.</a:t>
            </a:r>
            <a:br>
              <a:rPr lang="it-IT" sz="15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it-IT" sz="15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 non è in agguato a sancire su di te l'aggettivo possessivo di chi ha bisogno di adepti, ma a lavorare affinché tu possa dargli gloria così come si dà gloria a qualcuno che si ama: cercando cioè di essere felice.</a:t>
            </a:r>
            <a:br>
              <a:rPr lang="it-IT" sz="15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it-IT" sz="15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it-IT" sz="15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it-IT" sz="15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Clèopa ha tutto il diritto di essere infastidito dalla domanda di quello straniero. In fondo, è arrabbiato, frustrato, stanco, umiliato da quel ritorno a casa. Non sa, invece, che dietro quello straniero c'è il Risorto che non riesce a vedere con gli occhi.</a:t>
            </a:r>
            <a:br>
              <a:rPr lang="it-IT" sz="15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it-IT" sz="15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Forse non ha ancora la fede Clèopa, ma il cuore gli funziona. Per questo c'è ancora speranza.</a:t>
            </a:r>
            <a:endParaRPr lang="it-IT" sz="155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it-IT" sz="155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Per questo la storia continua.</a:t>
            </a:r>
            <a:endParaRPr lang="it-IT" sz="155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6789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Immagine 14">
            <a:extLst>
              <a:ext uri="{FF2B5EF4-FFF2-40B4-BE49-F238E27FC236}">
                <a16:creationId xmlns:a16="http://schemas.microsoft.com/office/drawing/2014/main" id="{A861F7F3-B2B8-472E-91C6-3D48503A590F}"/>
              </a:ext>
            </a:extLst>
          </p:cNvPr>
          <p:cNvPicPr>
            <a:picLocks noChangeAspect="1"/>
          </p:cNvPicPr>
          <p:nvPr/>
        </p:nvPicPr>
        <p:blipFill>
          <a:blip r:embed="rId2"/>
          <a:stretch>
            <a:fillRect/>
          </a:stretch>
        </p:blipFill>
        <p:spPr>
          <a:xfrm>
            <a:off x="6096000" y="318465"/>
            <a:ext cx="3884222" cy="6221070"/>
          </a:xfrm>
          <a:prstGeom prst="rect">
            <a:avLst/>
          </a:prstGeom>
          <a:ln w="127000" cap="sq">
            <a:solidFill>
              <a:schemeClr val="accent1">
                <a:lumMod val="40000"/>
                <a:lumOff val="60000"/>
              </a:schemeClr>
            </a:solidFill>
            <a:miter lim="800000"/>
          </a:ln>
          <a:effectLst>
            <a:outerShdw blurRad="57150" dist="50800" dir="2700000" algn="tl" rotWithShape="0">
              <a:srgbClr val="000000">
                <a:alpha val="40000"/>
              </a:srgbClr>
            </a:outerShdw>
          </a:effectLst>
        </p:spPr>
      </p:pic>
      <p:sp>
        <p:nvSpPr>
          <p:cNvPr id="12" name="Titolo 11">
            <a:extLst>
              <a:ext uri="{FF2B5EF4-FFF2-40B4-BE49-F238E27FC236}">
                <a16:creationId xmlns:a16="http://schemas.microsoft.com/office/drawing/2014/main" id="{730C9D09-D749-4D29-9459-3ECE0F1C0ADF}"/>
              </a:ext>
            </a:extLst>
          </p:cNvPr>
          <p:cNvSpPr>
            <a:spLocks noGrp="1"/>
          </p:cNvSpPr>
          <p:nvPr>
            <p:ph type="title"/>
          </p:nvPr>
        </p:nvSpPr>
        <p:spPr>
          <a:xfrm>
            <a:off x="1471850" y="2686050"/>
            <a:ext cx="3394953" cy="1485900"/>
          </a:xfrm>
        </p:spPr>
        <p:txBody>
          <a:bodyPr anchor="ctr"/>
          <a:lstStyle/>
          <a:p>
            <a:r>
              <a:rPr lang="it-IT" dirty="0">
                <a:latin typeface="Bell MT" panose="02020503060305020303" pitchFamily="18" charset="0"/>
              </a:rPr>
              <a:t>Via Luciae</a:t>
            </a:r>
          </a:p>
        </p:txBody>
      </p:sp>
    </p:spTree>
    <p:extLst>
      <p:ext uri="{BB962C8B-B14F-4D97-AF65-F5344CB8AC3E}">
        <p14:creationId xmlns:p14="http://schemas.microsoft.com/office/powerpoint/2010/main" val="4052131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427FC7-8235-4396-963B-3F7E6A454B7C}"/>
              </a:ext>
            </a:extLst>
          </p:cNvPr>
          <p:cNvSpPr>
            <a:spLocks noGrp="1"/>
          </p:cNvSpPr>
          <p:nvPr>
            <p:ph type="title"/>
          </p:nvPr>
        </p:nvSpPr>
        <p:spPr>
          <a:xfrm>
            <a:off x="838199" y="181839"/>
            <a:ext cx="10515600" cy="1325563"/>
          </a:xfrm>
        </p:spPr>
        <p:txBody>
          <a:bodyPr>
            <a:normAutofit/>
          </a:bodyPr>
          <a:lstStyle/>
          <a:p>
            <a:r>
              <a:rPr lang="it-IT" sz="2400" dirty="0">
                <a:latin typeface="Times New Roman" panose="02020603050405020304" pitchFamily="18" charset="0"/>
                <a:cs typeface="Times New Roman" panose="02020603050405020304" pitchFamily="18" charset="0"/>
              </a:rPr>
              <a:t>PRIMO QUADRO: </a:t>
            </a:r>
            <a:r>
              <a:rPr lang="it-IT" sz="2400" b="1" dirty="0">
                <a:effectLst/>
                <a:latin typeface="Times New Roman" panose="02020603050405020304" pitchFamily="18" charset="0"/>
                <a:ea typeface="Calibri" panose="020F0502020204030204" pitchFamily="34" charset="0"/>
                <a:cs typeface="Times New Roman" panose="02020603050405020304" pitchFamily="18" charset="0"/>
              </a:rPr>
              <a:t>LEGGERE I SEGNI  DEI TEMPI</a:t>
            </a:r>
            <a:endParaRPr lang="it-IT" sz="2400" dirty="0">
              <a:latin typeface="Times New Roman" panose="02020603050405020304" pitchFamily="18" charset="0"/>
              <a:cs typeface="Times New Roman" panose="02020603050405020304" pitchFamily="18" charset="0"/>
            </a:endParaRPr>
          </a:p>
        </p:txBody>
      </p:sp>
      <p:sp>
        <p:nvSpPr>
          <p:cNvPr id="5" name="CasellaDiTesto 4">
            <a:extLst>
              <a:ext uri="{FF2B5EF4-FFF2-40B4-BE49-F238E27FC236}">
                <a16:creationId xmlns:a16="http://schemas.microsoft.com/office/drawing/2014/main" id="{E76AC79E-613C-4D97-9459-68FEA282B3CB}"/>
              </a:ext>
            </a:extLst>
          </p:cNvPr>
          <p:cNvSpPr txBox="1"/>
          <p:nvPr/>
        </p:nvSpPr>
        <p:spPr>
          <a:xfrm>
            <a:off x="615856" y="1173337"/>
            <a:ext cx="6096000" cy="950838"/>
          </a:xfrm>
          <a:prstGeom prst="rect">
            <a:avLst/>
          </a:prstGeom>
          <a:noFill/>
        </p:spPr>
        <p:txBody>
          <a:bodyPr wrap="square">
            <a:spAutoFit/>
          </a:bodyPr>
          <a:lstStyle/>
          <a:p>
            <a:pPr>
              <a:lnSpc>
                <a:spcPct val="107000"/>
              </a:lnSpc>
              <a:spcAft>
                <a:spcPts val="800"/>
              </a:spcAft>
            </a:pPr>
            <a:r>
              <a:rPr lang="it-IT" sz="1600" i="1" dirty="0">
                <a:effectLst/>
                <a:latin typeface="Times New Roman" panose="02020603050405020304" pitchFamily="18" charset="0"/>
                <a:ea typeface="Calibri" panose="020F0502020204030204" pitchFamily="34" charset="0"/>
                <a:cs typeface="Times New Roman" panose="02020603050405020304" pitchFamily="18" charset="0"/>
              </a:rPr>
              <a:t>Isaia 6,8</a:t>
            </a:r>
          </a:p>
          <a:p>
            <a:r>
              <a:rPr lang="it-IT" sz="1600" i="1" dirty="0">
                <a:effectLst/>
                <a:latin typeface="Times New Roman" panose="02020603050405020304" pitchFamily="18" charset="0"/>
                <a:ea typeface="Calibri" panose="020F0502020204030204" pitchFamily="34" charset="0"/>
                <a:cs typeface="Times New Roman" panose="02020603050405020304" pitchFamily="18" charset="0"/>
              </a:rPr>
              <a:t>“ Udii la voce del Signore che diceva: - Chi manderò e chi andrà per noi? E io risposi: - Eccomi, manda me! </a:t>
            </a:r>
            <a:endParaRPr lang="it-IT" sz="1600" i="1" dirty="0">
              <a:latin typeface="Times New Roman" panose="02020603050405020304" pitchFamily="18" charset="0"/>
              <a:cs typeface="Times New Roman" panose="02020603050405020304" pitchFamily="18" charset="0"/>
            </a:endParaRPr>
          </a:p>
        </p:txBody>
      </p:sp>
      <p:sp>
        <p:nvSpPr>
          <p:cNvPr id="8" name="CasellaDiTesto 7">
            <a:extLst>
              <a:ext uri="{FF2B5EF4-FFF2-40B4-BE49-F238E27FC236}">
                <a16:creationId xmlns:a16="http://schemas.microsoft.com/office/drawing/2014/main" id="{BF1146C3-5F56-40BB-B921-2F709CFCBD67}"/>
              </a:ext>
            </a:extLst>
          </p:cNvPr>
          <p:cNvSpPr txBox="1"/>
          <p:nvPr/>
        </p:nvSpPr>
        <p:spPr>
          <a:xfrm>
            <a:off x="1554239" y="2498900"/>
            <a:ext cx="9083521" cy="4031360"/>
          </a:xfrm>
          <a:prstGeom prst="rect">
            <a:avLst/>
          </a:prstGeom>
          <a:noFill/>
        </p:spPr>
        <p:txBody>
          <a:bodyPr wrap="square">
            <a:spAutoFit/>
          </a:bodyPr>
          <a:lstStyle/>
          <a:p>
            <a:pPr algn="ctr">
              <a:lnSpc>
                <a:spcPct val="107000"/>
              </a:lnSpc>
              <a:spcAft>
                <a:spcPts val="800"/>
              </a:spcAft>
            </a:pP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Dall’alto della Rocca, il Cardinale Barbarigo osserva i Paesi della sua Diocesi che si specchiano nel Lago di Bolsena e gli sembra che le popolazioni invochino il suo aiuto. Il porporato ha provveduto i giovani con l’apertura del Seminario, ma le fanciulle crescono senza aiuti, esposte a tutti i pericoli, in ambienti malsani dove miseria e vizio si accompagnano a totale ignoranza civile e religiosa. Il vigile Pastore sa che è un’utopia sperare il risanamento dei costumi senza curare la famiglia e anima della famiglia è la donna, madre di oggi e di domani; alla donna rivolge quindi le sue cure. Da anni sognava la fondazione di scuole per le fanciulle e a tale scopo, invitò a Montefiascone Rosa </a:t>
            </a:r>
            <a:r>
              <a:rPr lang="it-IT" sz="1600" dirty="0" err="1">
                <a:effectLst/>
                <a:latin typeface="Times New Roman" panose="02020603050405020304" pitchFamily="18" charset="0"/>
                <a:ea typeface="Calibri" panose="020F0502020204030204" pitchFamily="34" charset="0"/>
                <a:cs typeface="Times New Roman" panose="02020603050405020304" pitchFamily="18" charset="0"/>
              </a:rPr>
              <a:t>Venerini</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 Ella intuì subito che i disegni del Cardinale andavano ben oltre l’apertura della scuola: occorreva un corpo docente di Maestre ben formate culturalmente e spiritualmente e perciò si pose subito alla ricerca di chi avrebbe potuto sostituirla. La Provvidenza le viene incontro nella persona di Lucia, ospite nel Monastero di Santa Chiara. Lucia è una </a:t>
            </a:r>
            <a:r>
              <a:rPr lang="it-IT" sz="1600" dirty="0" err="1">
                <a:effectLst/>
                <a:latin typeface="Times New Roman" panose="02020603050405020304" pitchFamily="18" charset="0"/>
                <a:ea typeface="Calibri" panose="020F0502020204030204" pitchFamily="34" charset="0"/>
                <a:cs typeface="Times New Roman" panose="02020603050405020304" pitchFamily="18" charset="0"/>
              </a:rPr>
              <a:t>giovaneche</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 pur non volendo, s’impone all’attenzione altrui perché è particolarmente dotata, virtuosa, coraggiosa, abile, con qualità di pioniera. Con la spontaneità ispirata delle anime grandi, va a trovarla e le pone la domanda: “ Ti piacerebbe essere Maestra come me?”. Lucia non si dimostra sorpresa o intimidita e nella spontaneità dei suoi venti anni, risponde un SI’ che la indicherà per i secoli, la Maestra. Il Barbarigo ne è felice e impegna tutta la sua abilità per realizzare questo sogno.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Immagine 8">
            <a:extLst>
              <a:ext uri="{FF2B5EF4-FFF2-40B4-BE49-F238E27FC236}">
                <a16:creationId xmlns:a16="http://schemas.microsoft.com/office/drawing/2014/main" id="{14134429-3C05-4DFF-9D9D-88D90334747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033226" y="61950"/>
            <a:ext cx="2894079" cy="2222774"/>
          </a:xfrm>
          <a:prstGeom prst="rect">
            <a:avLst/>
          </a:prstGeom>
          <a:noFill/>
          <a:ln>
            <a:noFill/>
          </a:ln>
        </p:spPr>
      </p:pic>
    </p:spTree>
    <p:extLst>
      <p:ext uri="{BB962C8B-B14F-4D97-AF65-F5344CB8AC3E}">
        <p14:creationId xmlns:p14="http://schemas.microsoft.com/office/powerpoint/2010/main" val="2093228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427FC7-8235-4396-963B-3F7E6A454B7C}"/>
              </a:ext>
            </a:extLst>
          </p:cNvPr>
          <p:cNvSpPr>
            <a:spLocks noGrp="1"/>
          </p:cNvSpPr>
          <p:nvPr>
            <p:ph type="title"/>
          </p:nvPr>
        </p:nvSpPr>
        <p:spPr>
          <a:xfrm>
            <a:off x="368968" y="118036"/>
            <a:ext cx="10515600" cy="1325563"/>
          </a:xfrm>
        </p:spPr>
        <p:txBody>
          <a:bodyPr>
            <a:normAutofit/>
          </a:bodyPr>
          <a:lstStyle/>
          <a:p>
            <a:r>
              <a:rPr lang="it-IT" sz="2400" dirty="0">
                <a:latin typeface="Times New Roman" panose="02020603050405020304" pitchFamily="18" charset="0"/>
                <a:cs typeface="Times New Roman" panose="02020603050405020304" pitchFamily="18" charset="0"/>
              </a:rPr>
              <a:t>SECONDO QUADRO: </a:t>
            </a:r>
            <a:r>
              <a:rPr lang="it-IT" sz="2400" b="1" dirty="0">
                <a:latin typeface="Times New Roman" panose="02020603050405020304" pitchFamily="18" charset="0"/>
                <a:cs typeface="Times New Roman" panose="02020603050405020304" pitchFamily="18" charset="0"/>
              </a:rPr>
              <a:t>LA MORTE DI BARBARIGO</a:t>
            </a:r>
            <a:endParaRPr lang="it-IT" sz="2400" dirty="0">
              <a:latin typeface="Times New Roman" panose="02020603050405020304" pitchFamily="18" charset="0"/>
              <a:cs typeface="Times New Roman" panose="02020603050405020304" pitchFamily="18" charset="0"/>
            </a:endParaRPr>
          </a:p>
        </p:txBody>
      </p:sp>
      <p:sp>
        <p:nvSpPr>
          <p:cNvPr id="5" name="CasellaDiTesto 4">
            <a:extLst>
              <a:ext uri="{FF2B5EF4-FFF2-40B4-BE49-F238E27FC236}">
                <a16:creationId xmlns:a16="http://schemas.microsoft.com/office/drawing/2014/main" id="{E76AC79E-613C-4D97-9459-68FEA282B3CB}"/>
              </a:ext>
            </a:extLst>
          </p:cNvPr>
          <p:cNvSpPr txBox="1"/>
          <p:nvPr/>
        </p:nvSpPr>
        <p:spPr>
          <a:xfrm>
            <a:off x="743872" y="1360584"/>
            <a:ext cx="6096000" cy="1200329"/>
          </a:xfrm>
          <a:prstGeom prst="rect">
            <a:avLst/>
          </a:prstGeom>
          <a:noFill/>
        </p:spPr>
        <p:txBody>
          <a:bodyPr wrap="square">
            <a:spAutoFit/>
          </a:bodyPr>
          <a:lstStyle/>
          <a:p>
            <a:r>
              <a:rPr lang="it-IT" i="1" dirty="0">
                <a:latin typeface="Times New Roman" panose="02020603050405020304" pitchFamily="18" charset="0"/>
                <a:ea typeface="Calibri" panose="020F0502020204030204" pitchFamily="34" charset="0"/>
                <a:cs typeface="Times New Roman" panose="02020603050405020304" pitchFamily="18" charset="0"/>
              </a:rPr>
              <a:t>Deuteronomio 31,8</a:t>
            </a:r>
          </a:p>
          <a:p>
            <a:r>
              <a:rPr lang="it-IT" i="1" dirty="0">
                <a:latin typeface="Times New Roman" panose="02020603050405020304" pitchFamily="18" charset="0"/>
                <a:ea typeface="Calibri" panose="020F0502020204030204" pitchFamily="34" charset="0"/>
                <a:cs typeface="Times New Roman" panose="02020603050405020304" pitchFamily="18" charset="0"/>
              </a:rPr>
              <a:t>Il Signore stesso cammina davanti a te; egli sarà con te, non ti lascerà e non ti abbandonerà; non temere e non ti perdere d'animo!».</a:t>
            </a:r>
            <a:endParaRPr lang="it-IT" i="1" dirty="0">
              <a:latin typeface="Times New Roman" panose="02020603050405020304" pitchFamily="18" charset="0"/>
              <a:cs typeface="Times New Roman" panose="02020603050405020304" pitchFamily="18" charset="0"/>
            </a:endParaRPr>
          </a:p>
        </p:txBody>
      </p:sp>
      <p:sp>
        <p:nvSpPr>
          <p:cNvPr id="7" name="CasellaDiTesto 6">
            <a:extLst>
              <a:ext uri="{FF2B5EF4-FFF2-40B4-BE49-F238E27FC236}">
                <a16:creationId xmlns:a16="http://schemas.microsoft.com/office/drawing/2014/main" id="{05BC5D86-05B7-4F96-83A3-9517A4C23B41}"/>
              </a:ext>
            </a:extLst>
          </p:cNvPr>
          <p:cNvSpPr txBox="1"/>
          <p:nvPr/>
        </p:nvSpPr>
        <p:spPr>
          <a:xfrm>
            <a:off x="240632" y="2964724"/>
            <a:ext cx="11445400" cy="3693319"/>
          </a:xfrm>
          <a:prstGeom prst="rect">
            <a:avLst/>
          </a:prstGeom>
          <a:noFill/>
        </p:spPr>
        <p:txBody>
          <a:bodyPr wrap="square">
            <a:spAutoFit/>
          </a:bodyPr>
          <a:lstStyle/>
          <a:p>
            <a:pPr algn="ctr"/>
            <a:r>
              <a:rPr lang="it-IT" i="0" dirty="0">
                <a:solidFill>
                  <a:srgbClr val="000000"/>
                </a:solidFill>
                <a:effectLst/>
                <a:latin typeface="Times New Roman" panose="02020603050405020304" pitchFamily="18" charset="0"/>
                <a:cs typeface="Times New Roman" panose="02020603050405020304" pitchFamily="18" charset="0"/>
              </a:rPr>
              <a:t>Ma era tempo ormai che il Signore chiamasse a sé il Cardinal Barbarigo, per dargli il premio delle sue gloriose ed apostoliche fatiche: </a:t>
            </a:r>
            <a:r>
              <a:rPr lang="it-IT" i="0" dirty="0" err="1">
                <a:solidFill>
                  <a:srgbClr val="000000"/>
                </a:solidFill>
                <a:effectLst/>
                <a:latin typeface="Times New Roman" panose="02020603050405020304" pitchFamily="18" charset="0"/>
                <a:cs typeface="Times New Roman" panose="02020603050405020304" pitchFamily="18" charset="0"/>
              </a:rPr>
              <a:t>ond</a:t>
            </a:r>
            <a:r>
              <a:rPr lang="it-IT" i="0" dirty="0">
                <a:solidFill>
                  <a:srgbClr val="000000"/>
                </a:solidFill>
                <a:effectLst/>
                <a:latin typeface="Times New Roman" panose="02020603050405020304" pitchFamily="18" charset="0"/>
                <a:cs typeface="Times New Roman" panose="02020603050405020304" pitchFamily="18" charset="0"/>
              </a:rPr>
              <a:t>’ è, che dopo avere egli aggiustati tanto bene gli interessi spirituali della sua Diocesi, e spianata per tanti mezzi la strada del Paradiso al suo dilettissimo gregge, assalito da una grave infermità, se ne volò al cielo, come piamente si crede, stante la vita virtuosa menata da lui in questa terra. La sua morte non solamente fu compianta da tutti i suoi diocesani, ma ancora dagli stranieri: ed il medesimo Clemente  XI. di gloriosa memoria, in pubblico concistoro ne mostrò segni non ordinari di dolore e propose a tutto il Senato apostolico la vita di questo ammirabile porporato per  idea e modello del loro vivere. Quella però che più di tutti sentì una tal perdita e restò trafitta da questo colpo si fu Lucia: non solamente perché colla morte del Cardinale aveva perduto un padre, che l' amava con tanta tenerezza come se fosse stata sua figliuola, ma altresì perché egli era il suo rifugio in tutte le occorrenze e quegli che </a:t>
            </a:r>
            <a:r>
              <a:rPr lang="it-IT" i="0" dirty="0" err="1">
                <a:solidFill>
                  <a:srgbClr val="000000"/>
                </a:solidFill>
                <a:effectLst/>
                <a:latin typeface="Times New Roman" panose="02020603050405020304" pitchFamily="18" charset="0"/>
                <a:cs typeface="Times New Roman" panose="02020603050405020304" pitchFamily="18" charset="0"/>
              </a:rPr>
              <a:t>sostenevala</a:t>
            </a:r>
            <a:r>
              <a:rPr lang="it-IT" i="0" dirty="0">
                <a:solidFill>
                  <a:srgbClr val="000000"/>
                </a:solidFill>
                <a:effectLst/>
                <a:latin typeface="Times New Roman" panose="02020603050405020304" pitchFamily="18" charset="0"/>
                <a:cs typeface="Times New Roman" panose="02020603050405020304" pitchFamily="18" charset="0"/>
              </a:rPr>
              <a:t> nell’impiego, che </a:t>
            </a:r>
            <a:r>
              <a:rPr lang="it-IT" i="0" dirty="0" err="1">
                <a:solidFill>
                  <a:srgbClr val="000000"/>
                </a:solidFill>
                <a:effectLst/>
                <a:latin typeface="Times New Roman" panose="02020603050405020304" pitchFamily="18" charset="0"/>
                <a:cs typeface="Times New Roman" panose="02020603050405020304" pitchFamily="18" charset="0"/>
              </a:rPr>
              <a:t>avevasi</a:t>
            </a:r>
            <a:r>
              <a:rPr lang="it-IT" i="0" dirty="0">
                <a:solidFill>
                  <a:srgbClr val="000000"/>
                </a:solidFill>
                <a:effectLst/>
                <a:latin typeface="Times New Roman" panose="02020603050405020304" pitchFamily="18" charset="0"/>
                <a:cs typeface="Times New Roman" panose="02020603050405020304" pitchFamily="18" charset="0"/>
              </a:rPr>
              <a:t> eletto di condurre anime a Dio per mezzo delle scuole da lui stesso fondate a benefizio delle donne e zitelle. Dubitava pertanto, e non senza fondamento, che sarebbe per dismettersi un’Opera sì santa; [...] Tuttavia il preveder che fece Lucia, che colla morte del Cardinale sarebbe facilmente venuta meno l’Opera delle scuole, le cagionò </a:t>
            </a:r>
            <a:r>
              <a:rPr lang="it-IT" i="0" dirty="0" err="1">
                <a:solidFill>
                  <a:srgbClr val="000000"/>
                </a:solidFill>
                <a:effectLst/>
                <a:latin typeface="Times New Roman" panose="02020603050405020304" pitchFamily="18" charset="0"/>
                <a:cs typeface="Times New Roman" panose="02020603050405020304" pitchFamily="18" charset="0"/>
              </a:rPr>
              <a:t>sibben</a:t>
            </a:r>
            <a:r>
              <a:rPr lang="it-IT" i="0" dirty="0">
                <a:solidFill>
                  <a:srgbClr val="000000"/>
                </a:solidFill>
                <a:effectLst/>
                <a:latin typeface="Times New Roman" panose="02020603050405020304" pitchFamily="18" charset="0"/>
                <a:cs typeface="Times New Roman" panose="02020603050405020304" pitchFamily="18" charset="0"/>
              </a:rPr>
              <a:t> dolore, ma non le fece perdere quella ferma e stabile confidenza, che aveva in Dio.</a:t>
            </a:r>
          </a:p>
        </p:txBody>
      </p:sp>
      <p:pic>
        <p:nvPicPr>
          <p:cNvPr id="10" name="Immagine 9">
            <a:extLst>
              <a:ext uri="{FF2B5EF4-FFF2-40B4-BE49-F238E27FC236}">
                <a16:creationId xmlns:a16="http://schemas.microsoft.com/office/drawing/2014/main" id="{F13C05D1-7FFC-4481-AB8C-BB369485076A}"/>
              </a:ext>
            </a:extLst>
          </p:cNvPr>
          <p:cNvPicPr/>
          <p:nvPr/>
        </p:nvPicPr>
        <p:blipFill rotWithShape="1">
          <a:blip r:embed="rId2" cstate="print">
            <a:extLst>
              <a:ext uri="{28A0092B-C50C-407E-A947-70E740481C1C}">
                <a14:useLocalDpi xmlns:a14="http://schemas.microsoft.com/office/drawing/2010/main" val="0"/>
              </a:ext>
            </a:extLst>
          </a:blip>
          <a:srcRect t="6572" r="4498"/>
          <a:stretch/>
        </p:blipFill>
        <p:spPr bwMode="auto">
          <a:xfrm>
            <a:off x="9303298" y="199957"/>
            <a:ext cx="2029326" cy="259701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33650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427FC7-8235-4396-963B-3F7E6A454B7C}"/>
              </a:ext>
            </a:extLst>
          </p:cNvPr>
          <p:cNvSpPr>
            <a:spLocks noGrp="1"/>
          </p:cNvSpPr>
          <p:nvPr>
            <p:ph type="title"/>
          </p:nvPr>
        </p:nvSpPr>
        <p:spPr>
          <a:xfrm>
            <a:off x="240632" y="70701"/>
            <a:ext cx="10515600" cy="1325563"/>
          </a:xfrm>
        </p:spPr>
        <p:txBody>
          <a:bodyPr>
            <a:normAutofit/>
          </a:bodyPr>
          <a:lstStyle/>
          <a:p>
            <a:r>
              <a:rPr lang="it-IT" sz="2400" dirty="0">
                <a:latin typeface="Times New Roman" panose="02020603050405020304" pitchFamily="18" charset="0"/>
                <a:cs typeface="Times New Roman" panose="02020603050405020304" pitchFamily="18" charset="0"/>
              </a:rPr>
              <a:t>TERZO QUADRO: </a:t>
            </a:r>
            <a:r>
              <a:rPr lang="it-IT" sz="2400" b="1" dirty="0">
                <a:latin typeface="Times New Roman" panose="02020603050405020304" pitchFamily="18" charset="0"/>
                <a:cs typeface="Times New Roman" panose="02020603050405020304" pitchFamily="18" charset="0"/>
              </a:rPr>
              <a:t>IL CHICCO CHE MARCISCE</a:t>
            </a:r>
            <a:endParaRPr lang="it-IT" sz="2400" dirty="0">
              <a:latin typeface="Times New Roman" panose="02020603050405020304" pitchFamily="18" charset="0"/>
              <a:cs typeface="Times New Roman" panose="02020603050405020304" pitchFamily="18" charset="0"/>
            </a:endParaRPr>
          </a:p>
        </p:txBody>
      </p:sp>
      <p:sp>
        <p:nvSpPr>
          <p:cNvPr id="5" name="CasellaDiTesto 4">
            <a:extLst>
              <a:ext uri="{FF2B5EF4-FFF2-40B4-BE49-F238E27FC236}">
                <a16:creationId xmlns:a16="http://schemas.microsoft.com/office/drawing/2014/main" id="{E76AC79E-613C-4D97-9459-68FEA282B3CB}"/>
              </a:ext>
            </a:extLst>
          </p:cNvPr>
          <p:cNvSpPr txBox="1"/>
          <p:nvPr/>
        </p:nvSpPr>
        <p:spPr>
          <a:xfrm>
            <a:off x="841889" y="1396264"/>
            <a:ext cx="6096000" cy="1754326"/>
          </a:xfrm>
          <a:prstGeom prst="rect">
            <a:avLst/>
          </a:prstGeom>
          <a:noFill/>
        </p:spPr>
        <p:txBody>
          <a:bodyPr wrap="square">
            <a:spAutoFit/>
          </a:bodyPr>
          <a:lstStyle/>
          <a:p>
            <a:r>
              <a:rPr lang="it-IT" i="1" dirty="0">
                <a:latin typeface="Times New Roman" panose="02020603050405020304" pitchFamily="18" charset="0"/>
                <a:ea typeface="Calibri" panose="020F0502020204030204" pitchFamily="34" charset="0"/>
                <a:cs typeface="Times New Roman" panose="02020603050405020304" pitchFamily="18" charset="0"/>
              </a:rPr>
              <a:t>Giovanni 12, 24-26</a:t>
            </a:r>
          </a:p>
          <a:p>
            <a:endParaRPr lang="it-IT" i="1" dirty="0">
              <a:latin typeface="Times New Roman" panose="02020603050405020304" pitchFamily="18" charset="0"/>
              <a:ea typeface="Calibri" panose="020F0502020204030204" pitchFamily="34" charset="0"/>
              <a:cs typeface="Times New Roman" panose="02020603050405020304" pitchFamily="18" charset="0"/>
            </a:endParaRPr>
          </a:p>
          <a:p>
            <a:r>
              <a:rPr lang="it-IT" i="1" dirty="0">
                <a:latin typeface="Times New Roman" panose="02020603050405020304" pitchFamily="18" charset="0"/>
                <a:ea typeface="Calibri" panose="020F0502020204030204" pitchFamily="34" charset="0"/>
                <a:cs typeface="Times New Roman" panose="02020603050405020304" pitchFamily="18" charset="0"/>
              </a:rPr>
              <a:t>In verità, in verità io vi dico: se il chicco di grano, caduto in terra, non muore, rimane solo; se invece muore, produce molto frutto. Chi ama la propria vita, la perde e chi odia la propria vita in questo mondo, la conserverà per la vita eterna.</a:t>
            </a:r>
            <a:endParaRPr lang="it-IT" i="1" dirty="0">
              <a:latin typeface="Times New Roman" panose="02020603050405020304" pitchFamily="18" charset="0"/>
              <a:cs typeface="Times New Roman" panose="02020603050405020304" pitchFamily="18" charset="0"/>
            </a:endParaRPr>
          </a:p>
        </p:txBody>
      </p:sp>
      <p:sp>
        <p:nvSpPr>
          <p:cNvPr id="11" name="CasellaDiTesto 10">
            <a:extLst>
              <a:ext uri="{FF2B5EF4-FFF2-40B4-BE49-F238E27FC236}">
                <a16:creationId xmlns:a16="http://schemas.microsoft.com/office/drawing/2014/main" id="{FBF36013-424A-46C5-882C-2B41FCD60602}"/>
              </a:ext>
            </a:extLst>
          </p:cNvPr>
          <p:cNvSpPr txBox="1"/>
          <p:nvPr/>
        </p:nvSpPr>
        <p:spPr>
          <a:xfrm>
            <a:off x="1762727" y="3429000"/>
            <a:ext cx="8666546" cy="3075329"/>
          </a:xfrm>
          <a:prstGeom prst="rect">
            <a:avLst/>
          </a:prstGeom>
          <a:noFill/>
        </p:spPr>
        <p:txBody>
          <a:bodyPr wrap="square">
            <a:spAutoFit/>
          </a:bodyPr>
          <a:lstStyle/>
          <a:p>
            <a:pPr algn="ctr">
              <a:lnSpc>
                <a:spcPct val="107000"/>
              </a:lnSpc>
              <a:spcAft>
                <a:spcPts val="800"/>
              </a:spcAft>
            </a:pP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Con la morte di Lucia Filippini non moriva però il glorioso Istituto da Lei fondato, sorretto, ingrandito, perché restavano le Maestre Pie, che dovevano continuare il metodo d’insegnamento della loro Madre, l’opera delle scuole per le fanciulle del popolo e la formazione delle giovani e delle donne. L’Istituto si è diffuso dal Lazio nelle altre regioni italiane, nell’America del Nord e nell’America Latina, in India, in Etiopia e in Eritrea, in Inghilterra e in Irlanda. Lucia è stata proclamata, dal Papa Pio XI la Santa Fondatrice di tante Scuole Pie, la Madre di tante Maestre, la missionaria dallo zelo instancabile. L’Istituto riconosce il suo Carisma Missionario nella vita e nel grido della Santa: </a:t>
            </a:r>
            <a:r>
              <a:rPr lang="it-IT" sz="1600" i="1" dirty="0">
                <a:effectLst/>
                <a:latin typeface="Times New Roman" panose="02020603050405020304" pitchFamily="18" charset="0"/>
                <a:ea typeface="Calibri" panose="020F0502020204030204" pitchFamily="34" charset="0"/>
                <a:cs typeface="Times New Roman" panose="02020603050405020304" pitchFamily="18" charset="0"/>
              </a:rPr>
              <a:t>“Vorrei moltiplicarmi in mille Lucia per gridare a tutti i popoli di ogni nazione: - Amate Dio, Amate Dio”.</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Le nuove generazioni, non meno sensibili di quelle passate, non deluderanno le attese di Dio sempre esigenti e entusiasmanti, e ci auguriamo che permetteranno a Lucia di raggiungere tutti gli uomini per ricondurli a Dio.</a:t>
            </a:r>
          </a:p>
        </p:txBody>
      </p:sp>
      <p:pic>
        <p:nvPicPr>
          <p:cNvPr id="12" name="Immagine 11">
            <a:extLst>
              <a:ext uri="{FF2B5EF4-FFF2-40B4-BE49-F238E27FC236}">
                <a16:creationId xmlns:a16="http://schemas.microsoft.com/office/drawing/2014/main" id="{ABCF50DE-671E-4441-B8B0-BD89DEB9E92F}"/>
              </a:ext>
            </a:extLst>
          </p:cNvPr>
          <p:cNvPicPr/>
          <p:nvPr/>
        </p:nvPicPr>
        <p:blipFill>
          <a:blip r:embed="rId2" cstate="print">
            <a:extLst>
              <a:ext uri="{BEBA8EAE-BF5A-486C-A8C5-ECC9F3942E4B}">
                <a14:imgProps xmlns:a14="http://schemas.microsoft.com/office/drawing/2010/main">
                  <a14:imgLayer r:embed="rId3">
                    <a14:imgEffect>
                      <a14:brightnessContrast bright="7000"/>
                    </a14:imgEffect>
                  </a14:imgLayer>
                </a14:imgProps>
              </a:ext>
              <a:ext uri="{28A0092B-C50C-407E-A947-70E740481C1C}">
                <a14:useLocalDpi xmlns:a14="http://schemas.microsoft.com/office/drawing/2010/main" val="0"/>
              </a:ext>
            </a:extLst>
          </a:blip>
          <a:srcRect/>
          <a:stretch>
            <a:fillRect/>
          </a:stretch>
        </p:blipFill>
        <p:spPr bwMode="auto">
          <a:xfrm>
            <a:off x="9137526" y="466463"/>
            <a:ext cx="1787525" cy="2759075"/>
          </a:xfrm>
          <a:prstGeom prst="rect">
            <a:avLst/>
          </a:prstGeom>
          <a:noFill/>
          <a:ln>
            <a:noFill/>
          </a:ln>
        </p:spPr>
      </p:pic>
    </p:spTree>
    <p:extLst>
      <p:ext uri="{BB962C8B-B14F-4D97-AF65-F5344CB8AC3E}">
        <p14:creationId xmlns:p14="http://schemas.microsoft.com/office/powerpoint/2010/main" val="3915912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51B62DED-D3A2-4F5B-B230-640A6600B0CA}"/>
              </a:ext>
            </a:extLst>
          </p:cNvPr>
          <p:cNvSpPr txBox="1"/>
          <p:nvPr/>
        </p:nvSpPr>
        <p:spPr>
          <a:xfrm>
            <a:off x="193548" y="77088"/>
            <a:ext cx="7836408" cy="6703823"/>
          </a:xfrm>
          <a:prstGeom prst="rect">
            <a:avLst/>
          </a:prstGeom>
          <a:noFill/>
        </p:spPr>
        <p:txBody>
          <a:bodyPr wrap="square">
            <a:spAutoFit/>
          </a:bodyPr>
          <a:lstStyle/>
          <a:p>
            <a:pPr algn="ctr">
              <a:lnSpc>
                <a:spcPct val="107000"/>
              </a:lnSpc>
              <a:spcAft>
                <a:spcPts val="8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PREGHIERA DEI GIOVANI DI   S. LUCIA FILIPPINI </a:t>
            </a:r>
          </a:p>
          <a:p>
            <a:pPr algn="ctr">
              <a:lnSpc>
                <a:spcPct val="107000"/>
              </a:lnSpc>
              <a:spcAft>
                <a:spcPts val="800"/>
              </a:spcAft>
            </a:pP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500" dirty="0">
                <a:effectLst/>
                <a:latin typeface="Times New Roman" panose="02020603050405020304" pitchFamily="18" charset="0"/>
                <a:ea typeface="Calibri" panose="020F0502020204030204" pitchFamily="34" charset="0"/>
                <a:cs typeface="Times New Roman" panose="02020603050405020304" pitchFamily="18" charset="0"/>
              </a:rPr>
              <a:t>Lucia tu eri la luce che con i suoi raggi illuminava tutti coloro che ti erano accanto.</a:t>
            </a:r>
          </a:p>
          <a:p>
            <a:pPr algn="ctr">
              <a:lnSpc>
                <a:spcPct val="107000"/>
              </a:lnSpc>
              <a:spcAft>
                <a:spcPts val="800"/>
              </a:spcAft>
            </a:pPr>
            <a:r>
              <a:rPr lang="it-IT" sz="1500" dirty="0">
                <a:effectLst/>
                <a:latin typeface="Times New Roman" panose="02020603050405020304" pitchFamily="18" charset="0"/>
                <a:ea typeface="Calibri" panose="020F0502020204030204" pitchFamily="34" charset="0"/>
                <a:cs typeface="Times New Roman" panose="02020603050405020304" pitchFamily="18" charset="0"/>
              </a:rPr>
              <a:t> La tua gioia, la tua vitalità e le tue opere sono ancora oggi per noi esempio di vita, di amore, di speranza e di fiducia per il prossimo e per Dio che ci ama e che è presente nella nostra vita.</a:t>
            </a:r>
          </a:p>
          <a:p>
            <a:pPr algn="ctr">
              <a:lnSpc>
                <a:spcPct val="107000"/>
              </a:lnSpc>
              <a:spcAft>
                <a:spcPts val="800"/>
              </a:spcAft>
            </a:pPr>
            <a:r>
              <a:rPr lang="it-IT" sz="1500" dirty="0">
                <a:effectLst/>
                <a:latin typeface="Times New Roman" panose="02020603050405020304" pitchFamily="18" charset="0"/>
                <a:ea typeface="Calibri" panose="020F0502020204030204" pitchFamily="34" charset="0"/>
                <a:cs typeface="Times New Roman" panose="02020603050405020304" pitchFamily="18" charset="0"/>
              </a:rPr>
              <a:t>Con il tuo amore hai saputo guidare tante giovani donne che, rapite dalla tua luce e dal tuo amore per Gesù, continuano attraverso il tuo esempio ad essere presenti nella nostra comunità.</a:t>
            </a:r>
          </a:p>
          <a:p>
            <a:pPr algn="ctr">
              <a:lnSpc>
                <a:spcPct val="107000"/>
              </a:lnSpc>
              <a:spcAft>
                <a:spcPts val="800"/>
              </a:spcAft>
            </a:pPr>
            <a:r>
              <a:rPr lang="it-IT" sz="1500" dirty="0">
                <a:effectLst/>
                <a:latin typeface="Times New Roman" panose="02020603050405020304" pitchFamily="18" charset="0"/>
                <a:ea typeface="Calibri" panose="020F0502020204030204" pitchFamily="34" charset="0"/>
                <a:cs typeface="Times New Roman" panose="02020603050405020304" pitchFamily="18" charset="0"/>
              </a:rPr>
              <a:t>Tu sei la testimonianza viva di come una persona può cambiare l’esistenza di molti, sei nostro modello di umiltà e coraggio in questo mondo in cui arroganza, sfiducia ed egoismo prevalgono sul bene.</a:t>
            </a:r>
          </a:p>
          <a:p>
            <a:pPr algn="ctr">
              <a:lnSpc>
                <a:spcPct val="107000"/>
              </a:lnSpc>
              <a:spcAft>
                <a:spcPts val="800"/>
              </a:spcAft>
            </a:pPr>
            <a:r>
              <a:rPr lang="it-IT" sz="1500" dirty="0">
                <a:effectLst/>
                <a:latin typeface="Times New Roman" panose="02020603050405020304" pitchFamily="18" charset="0"/>
                <a:ea typeface="Calibri" panose="020F0502020204030204" pitchFamily="34" charset="0"/>
                <a:cs typeface="Times New Roman" panose="02020603050405020304" pitchFamily="18" charset="0"/>
              </a:rPr>
              <a:t>Tu sei la luce che illumina il nostro cammino e l’amore che ci riscalda il cuore, tu ci insegni ciò che è giusto e ci aiuti in momenti di bisogno</a:t>
            </a:r>
          </a:p>
          <a:p>
            <a:pPr algn="ctr">
              <a:lnSpc>
                <a:spcPct val="107000"/>
              </a:lnSpc>
              <a:spcAft>
                <a:spcPts val="800"/>
              </a:spcAft>
            </a:pPr>
            <a:r>
              <a:rPr lang="it-IT" sz="1500" dirty="0">
                <a:effectLst/>
                <a:latin typeface="Times New Roman" panose="02020603050405020304" pitchFamily="18" charset="0"/>
                <a:ea typeface="Calibri" panose="020F0502020204030204" pitchFamily="34" charset="0"/>
                <a:cs typeface="Times New Roman" panose="02020603050405020304" pitchFamily="18" charset="0"/>
              </a:rPr>
              <a:t>Aiuta noi giovani della </a:t>
            </a:r>
            <a:r>
              <a:rPr lang="it-IT" sz="1500" dirty="0" err="1">
                <a:effectLst/>
                <a:latin typeface="Times New Roman" panose="02020603050405020304" pitchFamily="18" charset="0"/>
                <a:ea typeface="Calibri" panose="020F0502020204030204" pitchFamily="34" charset="0"/>
                <a:cs typeface="Times New Roman" panose="02020603050405020304" pitchFamily="18" charset="0"/>
              </a:rPr>
              <a:t>Lu&amp;Gi</a:t>
            </a:r>
            <a:r>
              <a:rPr lang="it-IT" sz="1500" dirty="0">
                <a:effectLst/>
                <a:latin typeface="Times New Roman" panose="02020603050405020304" pitchFamily="18" charset="0"/>
                <a:ea typeface="Calibri" panose="020F0502020204030204" pitchFamily="34" charset="0"/>
                <a:cs typeface="Times New Roman" panose="02020603050405020304" pitchFamily="18" charset="0"/>
              </a:rPr>
              <a:t> a saper trasmettere la gioia della fede in Cristo e portare il tuo messaggio d’amore a tutte le persone.</a:t>
            </a:r>
          </a:p>
          <a:p>
            <a:pPr algn="ctr">
              <a:lnSpc>
                <a:spcPct val="107000"/>
              </a:lnSpc>
              <a:spcAft>
                <a:spcPts val="800"/>
              </a:spcAft>
            </a:pPr>
            <a:r>
              <a:rPr lang="it-IT" sz="1500" dirty="0">
                <a:effectLst/>
                <a:latin typeface="Times New Roman" panose="02020603050405020304" pitchFamily="18" charset="0"/>
                <a:ea typeface="Calibri" panose="020F0502020204030204" pitchFamily="34" charset="0"/>
                <a:cs typeface="Times New Roman" panose="02020603050405020304" pitchFamily="18" charset="0"/>
              </a:rPr>
              <a:t>Ti chiediamo di pregare per noi e per il nostro cammino che condurremo mano nella mano con te e di illuminarci sempre nei momenti di difficoltà per avvicinarci sempre di più alla strada che porta a Dio.</a:t>
            </a:r>
          </a:p>
          <a:p>
            <a:pPr algn="ctr">
              <a:lnSpc>
                <a:spcPct val="107000"/>
              </a:lnSpc>
              <a:spcAft>
                <a:spcPts val="800"/>
              </a:spcAft>
            </a:pPr>
            <a:r>
              <a:rPr lang="it-IT" sz="1500" dirty="0">
                <a:effectLst/>
                <a:latin typeface="Times New Roman" panose="02020603050405020304" pitchFamily="18" charset="0"/>
                <a:ea typeface="Calibri" panose="020F0502020204030204" pitchFamily="34" charset="0"/>
                <a:cs typeface="Times New Roman" panose="02020603050405020304" pitchFamily="18" charset="0"/>
              </a:rPr>
              <a:t>Lucia, aiutaci ad essere un esempio per tutti i ragazzi... </a:t>
            </a:r>
          </a:p>
          <a:p>
            <a:pPr algn="ctr">
              <a:lnSpc>
                <a:spcPct val="107000"/>
              </a:lnSpc>
              <a:spcAft>
                <a:spcPts val="800"/>
              </a:spcAft>
            </a:pPr>
            <a:r>
              <a:rPr lang="it-IT" sz="1500" dirty="0">
                <a:effectLst/>
                <a:latin typeface="Times New Roman" panose="02020603050405020304" pitchFamily="18" charset="0"/>
                <a:ea typeface="Calibri" panose="020F0502020204030204" pitchFamily="34" charset="0"/>
                <a:cs typeface="Times New Roman" panose="02020603050405020304" pitchFamily="18" charset="0"/>
              </a:rPr>
              <a:t>Tu che hai cambiato la mentalità del tuo tempo, guidaci per rivoluzionare questo nostro mondo ed essere tante piccole Lucie che portano un irrefrenabile entusiasmo e un </a:t>
            </a:r>
            <a:r>
              <a:rPr lang="it-IT" sz="1500" dirty="0" err="1">
                <a:effectLst/>
                <a:latin typeface="Times New Roman" panose="02020603050405020304" pitchFamily="18" charset="0"/>
                <a:ea typeface="Calibri" panose="020F0502020204030204" pitchFamily="34" charset="0"/>
                <a:cs typeface="Times New Roman" panose="02020603050405020304" pitchFamily="18" charset="0"/>
              </a:rPr>
              <a:t>toccodi</a:t>
            </a:r>
            <a:r>
              <a:rPr lang="it-IT" sz="1500" dirty="0">
                <a:effectLst/>
                <a:latin typeface="Times New Roman" panose="02020603050405020304" pitchFamily="18" charset="0"/>
                <a:ea typeface="Calibri" panose="020F0502020204030204" pitchFamily="34" charset="0"/>
                <a:cs typeface="Times New Roman" panose="02020603050405020304" pitchFamily="18" charset="0"/>
              </a:rPr>
              <a:t> colore nel cuore degli altri giovani.</a:t>
            </a:r>
          </a:p>
          <a:p>
            <a:pPr algn="ctr">
              <a:lnSpc>
                <a:spcPct val="107000"/>
              </a:lnSpc>
              <a:spcAft>
                <a:spcPts val="800"/>
              </a:spcAft>
            </a:pPr>
            <a:r>
              <a:rPr lang="it-IT" sz="1500" dirty="0">
                <a:effectLst/>
                <a:latin typeface="Times New Roman" panose="02020603050405020304" pitchFamily="18" charset="0"/>
                <a:ea typeface="Calibri" panose="020F0502020204030204" pitchFamily="34" charset="0"/>
                <a:cs typeface="Times New Roman" panose="02020603050405020304" pitchFamily="18" charset="0"/>
              </a:rPr>
              <a:t>Lucia, cammina con noi!</a:t>
            </a:r>
          </a:p>
        </p:txBody>
      </p:sp>
      <p:pic>
        <p:nvPicPr>
          <p:cNvPr id="1026" name="Picture 2" descr="Lucia Filippini - Wikipedia">
            <a:extLst>
              <a:ext uri="{FF2B5EF4-FFF2-40B4-BE49-F238E27FC236}">
                <a16:creationId xmlns:a16="http://schemas.microsoft.com/office/drawing/2014/main" id="{2368C1B0-91B0-4A30-94A3-41B6E148AD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81466" y="1090611"/>
            <a:ext cx="2857500" cy="467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972246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1658</Words>
  <Application>Microsoft Office PowerPoint</Application>
  <PresentationFormat>Widescreen</PresentationFormat>
  <Paragraphs>35</Paragraphs>
  <Slides>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8</vt:i4>
      </vt:variant>
    </vt:vector>
  </HeadingPairs>
  <TitlesOfParts>
    <vt:vector size="14" baseType="lpstr">
      <vt:lpstr>Arial</vt:lpstr>
      <vt:lpstr>Bell MT</vt:lpstr>
      <vt:lpstr>Calibri</vt:lpstr>
      <vt:lpstr>Calibri Light</vt:lpstr>
      <vt:lpstr>Times New Roman</vt:lpstr>
      <vt:lpstr>Tema di Office</vt:lpstr>
      <vt:lpstr>Presentazione standard di PowerPoint</vt:lpstr>
      <vt:lpstr>Lc 24, 17 - 24</vt:lpstr>
      <vt:lpstr>Da «Solo i malati guariscono» di Luigi Maria Epicoco</vt:lpstr>
      <vt:lpstr>Via Luciae</vt:lpstr>
      <vt:lpstr>PRIMO QUADRO: LEGGERE I SEGNI  DEI TEMPI</vt:lpstr>
      <vt:lpstr>SECONDO QUADRO: LA MORTE DI BARBARIGO</vt:lpstr>
      <vt:lpstr>TERZO QUADRO: IL CHICCO CHE MARCISCE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Francesco Palma</dc:creator>
  <cp:lastModifiedBy>Veriton</cp:lastModifiedBy>
  <cp:revision>4</cp:revision>
  <dcterms:created xsi:type="dcterms:W3CDTF">2020-12-07T12:49:09Z</dcterms:created>
  <dcterms:modified xsi:type="dcterms:W3CDTF">2021-03-24T10:27:43Z</dcterms:modified>
</cp:coreProperties>
</file>